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58" r:id="rId5"/>
    <p:sldId id="257" r:id="rId6"/>
    <p:sldId id="260" r:id="rId7"/>
    <p:sldId id="263" r:id="rId8"/>
    <p:sldId id="261" r:id="rId9"/>
    <p:sldId id="264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0263F4-016D-457A-B922-89767F4E6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E19BB14-6472-442A-A6A0-E46048892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8FC8F91-2F90-4B29-BB2D-FCAE37A18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D857-7F0B-4F28-A32E-2F2CD2AAFD91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718B856-29F9-4475-8CF1-16228854C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D33EC65-FA2B-419A-A34B-ED6005F08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556A-341D-4206-9B5A-41CC22C49F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879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9C1B39-FD8F-41FE-98A8-EDDF72C8A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76F62CC-990F-4768-BDD7-A35B99C6C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98B003F-1852-4376-8ECE-6D7ADC9D9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D857-7F0B-4F28-A32E-2F2CD2AAFD91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FF255B0-F318-4278-B662-98C775991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76DA29C-E61A-4A59-8A67-D864574A7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556A-341D-4206-9B5A-41CC22C49F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1174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7AE3BC5-BA7C-4F1D-A579-1D966FCCFD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9B0E30E-C3C7-4C26-AE45-3AA9D4022D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D0A2D8A-0385-461B-B7F5-7491C39F1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D857-7F0B-4F28-A32E-2F2CD2AAFD91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F35A25C-14D5-4969-A3C8-C2DD61566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75E21AA-55B4-4FDE-A836-3B13E830A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556A-341D-4206-9B5A-41CC22C49F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4437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1C0308-40FB-4552-8AEC-336EAEFD9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87D658-6CE1-4E22-BCDF-D63EB3880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C0E306C-7EF9-493E-83D5-A872E57DB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D857-7F0B-4F28-A32E-2F2CD2AAFD91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D906AC7-FBAE-49A4-AD2E-9153FDFB8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C28EF9D-41C9-4051-AD48-A0EAF94E4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556A-341D-4206-9B5A-41CC22C49F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665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244EE0-6563-4221-B1E0-7B8799E84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8B33DBA-F2CE-47AA-A776-E54868F81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C583D8A-8506-44EA-A8E2-F925A4ED7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D857-7F0B-4F28-A32E-2F2CD2AAFD91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77090E1-D61B-41E9-93E6-49F395B5B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F6BE671-2C9A-4076-917D-0DA791273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556A-341D-4206-9B5A-41CC22C49F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6650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9B369A-AADA-421F-8236-551AA82CE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685405-8BD2-4F67-939A-2B501410FF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F984F00-BF52-4E1C-B383-19A6FCED41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A930A1D-ED7D-4AC1-A30F-D7769DFA3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D857-7F0B-4F28-A32E-2F2CD2AAFD91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FAE380E-3319-4EBE-ABB6-9D606A916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270A841-FD90-407E-9F3B-66E1D1C96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556A-341D-4206-9B5A-41CC22C49F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9589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345E1E-41B3-43C3-9393-203D1EF75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126A639-9A6D-41F5-9A99-1EAB85FED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1679739-8928-483A-8EB0-993B56A3EA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27580E3-46EE-43F3-9B4E-B4317B3E7F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71F1D52-71D9-4E3E-A823-7E63B96C64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4A46E46-6D3F-4A8C-9BFF-34B0F51EF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D857-7F0B-4F28-A32E-2F2CD2AAFD91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E47F971-05EF-4C2B-BE66-2F330B996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FFD57B9-2ADB-4FF0-A6DC-5F0B4F7C0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556A-341D-4206-9B5A-41CC22C49F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8669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FE7753-F0EC-41F8-AB7E-C966CA1C3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2D34483-65F2-48CA-B13F-53AB0F7D4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D857-7F0B-4F28-A32E-2F2CD2AAFD91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BFFBCFC-6359-461B-84F8-55DAF2FED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3BD7D6B-A3CD-4E2B-B660-12ED97F15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556A-341D-4206-9B5A-41CC22C49F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660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81ABDEA-55A5-4878-852D-ED2B23331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D857-7F0B-4F28-A32E-2F2CD2AAFD91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6911832-19BC-4C5B-A3E7-305C022CC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0E3CAF-889B-4333-903F-D734D6C01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556A-341D-4206-9B5A-41CC22C49F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974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DEC06C-8B9F-4484-B92F-C574F6D1C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08CC61-645A-4B4D-B91F-016D09FD0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D251F89-53FA-404E-AB4F-647B88C8F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4AAABE1-831E-4601-A959-2D0FB6B98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D857-7F0B-4F28-A32E-2F2CD2AAFD91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3D37C4D-1B2D-4A4D-8EB0-F7A1D9D0A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E64D291-EC46-4D04-A833-865C638E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556A-341D-4206-9B5A-41CC22C49F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6043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312283-CF5D-4AFA-A9A8-612C1F2D4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EBFE3649-C109-40F0-902B-3A2886E735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AE498DC-D858-4950-893C-03230FC5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0B40596-E779-48E2-8633-E9F6597FF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D857-7F0B-4F28-A32E-2F2CD2AAFD91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550DF8F-E81A-456D-BF54-562034F9F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C9CFAC3-AA35-4787-895C-21ED0F98F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7556A-341D-4206-9B5A-41CC22C49F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2522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5FBD094-4820-4594-B4AD-E53D2A241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43E20EA-94CC-4855-87B0-2C4E2510B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B7B8065-DF04-43A4-A764-A0EA5A0541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4D857-7F0B-4F28-A32E-2F2CD2AAFD91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84B9AB2-F1CA-4AD2-96E5-02F5CE7F0D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C952169-DDCE-4966-AF46-BC27A47B6B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7556A-341D-4206-9B5A-41CC22C49F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438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9.jpe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FB57ED-1478-4DA0-9A1C-AB753A30CF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Rebus</a:t>
            </a:r>
            <a:r>
              <a:rPr lang="pl-PL" b="1" dirty="0"/>
              <a:t>y</a:t>
            </a:r>
            <a:r>
              <a:rPr lang="pl-PL" dirty="0"/>
              <a:t>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864BC48-CF07-4138-A2FA-43A72547D1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algn="r"/>
            <a:r>
              <a:rPr lang="pl-PL" dirty="0"/>
              <a:t>Miłej zabawy</a:t>
            </a:r>
          </a:p>
        </p:txBody>
      </p:sp>
    </p:spTree>
    <p:extLst>
      <p:ext uri="{BB962C8B-B14F-4D97-AF65-F5344CB8AC3E}">
        <p14:creationId xmlns:p14="http://schemas.microsoft.com/office/powerpoint/2010/main" val="2403938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FBEC0C-5D1D-4510-AD85-99E52FE61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Sp</a:t>
            </a:r>
            <a:r>
              <a:rPr lang="pl-PL" dirty="0">
                <a:solidFill>
                  <a:srgbClr val="FF0000"/>
                </a:solidFill>
              </a:rPr>
              <a:t>ó</a:t>
            </a:r>
            <a:r>
              <a:rPr lang="pl-PL" dirty="0"/>
              <a:t>j</a:t>
            </a:r>
            <a:r>
              <a:rPr lang="pl-PL" dirty="0">
                <a:solidFill>
                  <a:srgbClr val="FF0000"/>
                </a:solidFill>
              </a:rPr>
              <a:t>rz</a:t>
            </a:r>
            <a:r>
              <a:rPr lang="pl-PL" dirty="0"/>
              <a:t> na obra</a:t>
            </a:r>
            <a:r>
              <a:rPr lang="pl-PL" dirty="0">
                <a:solidFill>
                  <a:srgbClr val="FF0000"/>
                </a:solidFill>
              </a:rPr>
              <a:t>z</a:t>
            </a:r>
            <a:r>
              <a:rPr lang="pl-PL" dirty="0"/>
              <a:t>ki. Nazwij je. Z ostatnich głosek nazw utw</a:t>
            </a:r>
            <a:r>
              <a:rPr lang="pl-PL" dirty="0">
                <a:solidFill>
                  <a:srgbClr val="FF0000"/>
                </a:solidFill>
              </a:rPr>
              <a:t>órz</a:t>
            </a:r>
            <a:r>
              <a:rPr lang="pl-PL" dirty="0"/>
              <a:t> słowo.</a:t>
            </a:r>
          </a:p>
        </p:txBody>
      </p:sp>
      <p:pic>
        <p:nvPicPr>
          <p:cNvPr id="1026" name="Picture 2" descr="Jak narysować pieska krok po kroku. Rysowanie pieska">
            <a:extLst>
              <a:ext uri="{FF2B5EF4-FFF2-40B4-BE49-F238E27FC236}">
                <a16:creationId xmlns:a16="http://schemas.microsoft.com/office/drawing/2014/main" id="{4C631AB2-0544-4E5F-8A64-6B8A128AF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648" y="3156692"/>
            <a:ext cx="246697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kolorowanka Okno , rysunek do druku Okno">
            <a:extLst>
              <a:ext uri="{FF2B5EF4-FFF2-40B4-BE49-F238E27FC236}">
                <a16:creationId xmlns:a16="http://schemas.microsoft.com/office/drawing/2014/main" id="{0DB04B2C-17E2-4D20-84DA-FB00DF8B50F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487" y="2836753"/>
            <a:ext cx="1990725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Stołowa lampa, rysunek. Różowy, błękitny, lamp., ilustracja ...">
            <a:extLst>
              <a:ext uri="{FF2B5EF4-FFF2-40B4-BE49-F238E27FC236}">
                <a16:creationId xmlns:a16="http://schemas.microsoft.com/office/drawing/2014/main" id="{C38BDFB0-496D-4D95-84F9-F02E956A2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060" y="2832842"/>
            <a:ext cx="2095500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755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508E4A-EAD1-4DA2-9404-B718A8DF1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Rozwiązanie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2B320A-9FEA-4731-A898-196D2B3E1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185" y="1825625"/>
            <a:ext cx="10648615" cy="48894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6000" dirty="0"/>
          </a:p>
          <a:p>
            <a:pPr marL="0" indent="0">
              <a:buNone/>
            </a:pPr>
            <a:endParaRPr lang="pl-PL" sz="6000" dirty="0"/>
          </a:p>
          <a:p>
            <a:pPr marL="0" indent="0">
              <a:buNone/>
            </a:pPr>
            <a:endParaRPr lang="pl-PL" sz="6000" dirty="0"/>
          </a:p>
          <a:p>
            <a:pPr marL="0" indent="0">
              <a:buNone/>
            </a:pPr>
            <a:r>
              <a:rPr lang="pl-PL" sz="6000" dirty="0"/>
              <a:t>                                               osa</a:t>
            </a:r>
          </a:p>
        </p:txBody>
      </p:sp>
      <p:pic>
        <p:nvPicPr>
          <p:cNvPr id="6146" name="Picture 2" descr="Fototapeta Osa na wymiar • drewno, charakter, zwierzęcy • REDRO.pl">
            <a:extLst>
              <a:ext uri="{FF2B5EF4-FFF2-40B4-BE49-F238E27FC236}">
                <a16:creationId xmlns:a16="http://schemas.microsoft.com/office/drawing/2014/main" id="{408B273D-13A1-48DA-87C9-ACC2935A88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743" y="2519363"/>
            <a:ext cx="2825557" cy="204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303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ak prowadzić własny biznes? - Camina.pl">
            <a:extLst>
              <a:ext uri="{FF2B5EF4-FFF2-40B4-BE49-F238E27FC236}">
                <a16:creationId xmlns:a16="http://schemas.microsoft.com/office/drawing/2014/main" id="{BF7EB6B9-E645-414E-BE23-2AA0418CEA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2650921"/>
            <a:ext cx="2943225" cy="209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81AEB803-4829-4D24-BE2A-C923FD0C7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Sp</a:t>
            </a:r>
            <a:r>
              <a:rPr lang="pl-PL" dirty="0">
                <a:solidFill>
                  <a:srgbClr val="FF0000"/>
                </a:solidFill>
              </a:rPr>
              <a:t>ó</a:t>
            </a:r>
            <a:r>
              <a:rPr lang="pl-PL" dirty="0"/>
              <a:t>j</a:t>
            </a:r>
            <a:r>
              <a:rPr lang="pl-PL" dirty="0">
                <a:solidFill>
                  <a:srgbClr val="FF0000"/>
                </a:solidFill>
              </a:rPr>
              <a:t>rz</a:t>
            </a:r>
            <a:r>
              <a:rPr lang="pl-PL" dirty="0"/>
              <a:t> na obra</a:t>
            </a:r>
            <a:r>
              <a:rPr lang="pl-PL" dirty="0">
                <a:solidFill>
                  <a:srgbClr val="FF0000"/>
                </a:solidFill>
              </a:rPr>
              <a:t>z</a:t>
            </a:r>
            <a:r>
              <a:rPr lang="pl-PL" dirty="0"/>
              <a:t>ki. Nazwij je. Z ostatnich głosek nazw utw</a:t>
            </a:r>
            <a:r>
              <a:rPr lang="pl-PL" dirty="0">
                <a:solidFill>
                  <a:srgbClr val="FF0000"/>
                </a:solidFill>
              </a:rPr>
              <a:t>órz</a:t>
            </a:r>
            <a:r>
              <a:rPr lang="pl-PL" dirty="0"/>
              <a:t> słowo. Miłej zabawy </a:t>
            </a:r>
            <a:r>
              <a:rPr lang="pl-PL" dirty="0">
                <a:sym typeface="Wingdings" panose="05000000000000000000" pitchFamily="2" charset="2"/>
              </a:rPr>
              <a:t> </a:t>
            </a:r>
            <a:endParaRPr lang="pl-PL" dirty="0"/>
          </a:p>
        </p:txBody>
      </p:sp>
      <p:pic>
        <p:nvPicPr>
          <p:cNvPr id="4" name="Picture 2" descr="Jak narysować pieska krok po kroku. Rysowanie pieska">
            <a:extLst>
              <a:ext uri="{FF2B5EF4-FFF2-40B4-BE49-F238E27FC236}">
                <a16:creationId xmlns:a16="http://schemas.microsoft.com/office/drawing/2014/main" id="{D9EC25DE-D874-4AE7-90A0-FDE8657614A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94" y="2888048"/>
            <a:ext cx="246697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kolorowanka Okno , rysunek do druku Okno">
            <a:extLst>
              <a:ext uri="{FF2B5EF4-FFF2-40B4-BE49-F238E27FC236}">
                <a16:creationId xmlns:a16="http://schemas.microsoft.com/office/drawing/2014/main" id="{178852B7-1D54-4F77-BC3E-A7F0F6910D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892" y="2650921"/>
            <a:ext cx="1990725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ająk, polskie pająki - Wektory stockowe, obrazy i ilustracje ...">
            <a:extLst>
              <a:ext uri="{FF2B5EF4-FFF2-40B4-BE49-F238E27FC236}">
                <a16:creationId xmlns:a16="http://schemas.microsoft.com/office/drawing/2014/main" id="{15C5FCB5-37DF-4158-B7D8-52FE9EFC46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6121" y="2528843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901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EF5408-7E27-4FED-8C31-AC6F1A1B8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4800" dirty="0"/>
          </a:p>
          <a:p>
            <a:pPr marL="0" indent="0">
              <a:buNone/>
            </a:pPr>
            <a:endParaRPr lang="pl-PL" sz="4800" dirty="0"/>
          </a:p>
          <a:p>
            <a:pPr marL="0" indent="0">
              <a:buNone/>
            </a:pPr>
            <a:endParaRPr lang="pl-PL" sz="4800" dirty="0"/>
          </a:p>
          <a:p>
            <a:pPr marL="0" indent="0">
              <a:buNone/>
            </a:pPr>
            <a:endParaRPr lang="pl-PL" sz="4800" dirty="0"/>
          </a:p>
          <a:p>
            <a:pPr marL="0" indent="0">
              <a:buNone/>
            </a:pPr>
            <a:r>
              <a:rPr lang="pl-PL" sz="4800" dirty="0"/>
              <a:t>                                                     smok</a:t>
            </a:r>
          </a:p>
        </p:txBody>
      </p:sp>
      <p:pic>
        <p:nvPicPr>
          <p:cNvPr id="4" name="Picture 2" descr="Rysunek Smok Ognia Stock Vector - FreeImages.com">
            <a:extLst>
              <a:ext uri="{FF2B5EF4-FFF2-40B4-BE49-F238E27FC236}">
                <a16:creationId xmlns:a16="http://schemas.microsoft.com/office/drawing/2014/main" id="{EC92140C-C3BF-4E20-8581-71CE908E8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908" y="1825625"/>
            <a:ext cx="4390183" cy="348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98AB3E46-BEB4-4CEF-A53B-5288BB294823}"/>
              </a:ext>
            </a:extLst>
          </p:cNvPr>
          <p:cNvSpPr/>
          <p:nvPr/>
        </p:nvSpPr>
        <p:spPr>
          <a:xfrm>
            <a:off x="4792389" y="496371"/>
            <a:ext cx="33771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/>
              <a:t>Rozwiązanie </a:t>
            </a:r>
          </a:p>
        </p:txBody>
      </p:sp>
    </p:spTree>
    <p:extLst>
      <p:ext uri="{BB962C8B-B14F-4D97-AF65-F5344CB8AC3E}">
        <p14:creationId xmlns:p14="http://schemas.microsoft.com/office/powerpoint/2010/main" val="1434212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Stołowa lampa, rysunek. Różowy, błękitny, lamp., ilustracja ...">
            <a:extLst>
              <a:ext uri="{FF2B5EF4-FFF2-40B4-BE49-F238E27FC236}">
                <a16:creationId xmlns:a16="http://schemas.microsoft.com/office/drawing/2014/main" id="{925A8B20-38CA-40FE-ADFD-A1AD107DC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394" y="2656477"/>
            <a:ext cx="2095500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036EBA9E-469D-4761-922B-C2B9BB1F5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Sp</a:t>
            </a:r>
            <a:r>
              <a:rPr lang="pl-PL" dirty="0">
                <a:solidFill>
                  <a:srgbClr val="FF0000"/>
                </a:solidFill>
              </a:rPr>
              <a:t>ó</a:t>
            </a:r>
            <a:r>
              <a:rPr lang="pl-PL" dirty="0"/>
              <a:t>j</a:t>
            </a:r>
            <a:r>
              <a:rPr lang="pl-PL" dirty="0">
                <a:solidFill>
                  <a:srgbClr val="FF0000"/>
                </a:solidFill>
              </a:rPr>
              <a:t>rz</a:t>
            </a:r>
            <a:r>
              <a:rPr lang="pl-PL" dirty="0"/>
              <a:t> na obra</a:t>
            </a:r>
            <a:r>
              <a:rPr lang="pl-PL" dirty="0">
                <a:solidFill>
                  <a:srgbClr val="FF0000"/>
                </a:solidFill>
              </a:rPr>
              <a:t>z</a:t>
            </a:r>
            <a:r>
              <a:rPr lang="pl-PL" dirty="0"/>
              <a:t>ki. Nazwij je. Z ostatnich głosek nazw utw</a:t>
            </a:r>
            <a:r>
              <a:rPr lang="pl-PL" dirty="0">
                <a:solidFill>
                  <a:srgbClr val="FF0000"/>
                </a:solidFill>
              </a:rPr>
              <a:t>órz</a:t>
            </a:r>
            <a:r>
              <a:rPr lang="pl-PL" dirty="0"/>
              <a:t> słowo.</a:t>
            </a:r>
          </a:p>
        </p:txBody>
      </p:sp>
      <p:pic>
        <p:nvPicPr>
          <p:cNvPr id="2050" name="Picture 2" descr="Jak dobrze znasz Remka | sameQuizy">
            <a:extLst>
              <a:ext uri="{FF2B5EF4-FFF2-40B4-BE49-F238E27FC236}">
                <a16:creationId xmlns:a16="http://schemas.microsoft.com/office/drawing/2014/main" id="{CD12874F-87BA-4CA0-B26B-D1845A77D42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93" y="2980327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Jak narysować pieska krok po kroku. Rysowanie pieska">
            <a:extLst>
              <a:ext uri="{FF2B5EF4-FFF2-40B4-BE49-F238E27FC236}">
                <a16:creationId xmlns:a16="http://schemas.microsoft.com/office/drawing/2014/main" id="{E5227FDB-8827-4B2D-B458-3141FFFA8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419" y="2980327"/>
            <a:ext cx="246697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ziecięce Sanie Jasne Wektor Ilustracja Na Białym Tle Dzieci ...">
            <a:extLst>
              <a:ext uri="{FF2B5EF4-FFF2-40B4-BE49-F238E27FC236}">
                <a16:creationId xmlns:a16="http://schemas.microsoft.com/office/drawing/2014/main" id="{923A3962-60BC-439C-ABA9-396230A09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294" y="283745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Rysunek Smok Ognia Stock Vector - FreeImages.com">
            <a:extLst>
              <a:ext uri="{FF2B5EF4-FFF2-40B4-BE49-F238E27FC236}">
                <a16:creationId xmlns:a16="http://schemas.microsoft.com/office/drawing/2014/main" id="{08B64FAB-086F-4652-BF06-BFA0CBC57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894" y="2980327"/>
            <a:ext cx="2143126" cy="1700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296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179065-62DC-40AB-B272-9BBF376C9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Rozwiązanie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092733-181D-4F1B-BB8C-C8F8E2002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832" y="1825625"/>
            <a:ext cx="10000968" cy="4177908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                                                                                pisak</a:t>
            </a:r>
          </a:p>
        </p:txBody>
      </p:sp>
      <p:pic>
        <p:nvPicPr>
          <p:cNvPr id="3074" name="Picture 2" descr="Mazak pisak marker krawiecki znikający różowy – Sklep Pasmanteria">
            <a:extLst>
              <a:ext uri="{FF2B5EF4-FFF2-40B4-BE49-F238E27FC236}">
                <a16:creationId xmlns:a16="http://schemas.microsoft.com/office/drawing/2014/main" id="{EDB8E623-F5DD-482D-B19D-2D08AD49D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375" y="2633664"/>
            <a:ext cx="2761900" cy="152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701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0F39E8-E89A-4400-8870-CB9906D40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Sp</a:t>
            </a:r>
            <a:r>
              <a:rPr lang="pl-PL" dirty="0">
                <a:solidFill>
                  <a:srgbClr val="FF0000"/>
                </a:solidFill>
              </a:rPr>
              <a:t>ó</a:t>
            </a:r>
            <a:r>
              <a:rPr lang="pl-PL" dirty="0"/>
              <a:t>j</a:t>
            </a:r>
            <a:r>
              <a:rPr lang="pl-PL" dirty="0">
                <a:solidFill>
                  <a:srgbClr val="FF0000"/>
                </a:solidFill>
              </a:rPr>
              <a:t>rz</a:t>
            </a:r>
            <a:r>
              <a:rPr lang="pl-PL" dirty="0"/>
              <a:t> na obra</a:t>
            </a:r>
            <a:r>
              <a:rPr lang="pl-PL" dirty="0">
                <a:solidFill>
                  <a:srgbClr val="FF0000"/>
                </a:solidFill>
              </a:rPr>
              <a:t>z</a:t>
            </a:r>
            <a:r>
              <a:rPr lang="pl-PL" dirty="0"/>
              <a:t>ki. Nazwij je. Z ostatnich głosek nazw utw</a:t>
            </a:r>
            <a:r>
              <a:rPr lang="pl-PL" dirty="0">
                <a:solidFill>
                  <a:srgbClr val="FF0000"/>
                </a:solidFill>
              </a:rPr>
              <a:t>órz</a:t>
            </a:r>
            <a:r>
              <a:rPr lang="pl-PL" dirty="0"/>
              <a:t> słowo.</a:t>
            </a:r>
          </a:p>
        </p:txBody>
      </p:sp>
      <p:pic>
        <p:nvPicPr>
          <p:cNvPr id="5" name="Picture 2" descr="Rysunek Smok Ognia Stock Vector - FreeImages.com">
            <a:extLst>
              <a:ext uri="{FF2B5EF4-FFF2-40B4-BE49-F238E27FC236}">
                <a16:creationId xmlns:a16="http://schemas.microsoft.com/office/drawing/2014/main" id="{C977AB78-5E5C-4EAD-B45C-BB508686A9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876" y="3070371"/>
            <a:ext cx="2343431" cy="1859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Wektory stockowe: parasol, parasol sklep, parasol czy parasolka ...">
            <a:extLst>
              <a:ext uri="{FF2B5EF4-FFF2-40B4-BE49-F238E27FC236}">
                <a16:creationId xmlns:a16="http://schemas.microsoft.com/office/drawing/2014/main" id="{4BDE75C3-1D6F-4722-B9BE-94C384AA86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947" y="2783442"/>
            <a:ext cx="1981200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Otwarte dłonie, dlonie - Wektory stockowe jak rysować dłonie ...">
            <a:extLst>
              <a:ext uri="{FF2B5EF4-FFF2-40B4-BE49-F238E27FC236}">
                <a16:creationId xmlns:a16="http://schemas.microsoft.com/office/drawing/2014/main" id="{CB569316-CABE-4867-A327-29F13F419D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085" y="2983466"/>
            <a:ext cx="238125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Tramwaj - koszulki dziecięce w Hangri">
            <a:extLst>
              <a:ext uri="{FF2B5EF4-FFF2-40B4-BE49-F238E27FC236}">
                <a16:creationId xmlns:a16="http://schemas.microsoft.com/office/drawing/2014/main" id="{D61FDC18-A18F-48B7-891A-1AC5C327918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273" y="2701387"/>
            <a:ext cx="2047875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31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B93135-9FD5-4569-A462-073EC41DD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Rozwiązanie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ADED3F-AC10-47DB-BA9E-9D34564D6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424" y="194307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3600" dirty="0"/>
              <a:t>                                                              klej</a:t>
            </a:r>
          </a:p>
        </p:txBody>
      </p:sp>
      <p:pic>
        <p:nvPicPr>
          <p:cNvPr id="5122" name="Picture 2" descr="KLEJ W SZTYFCIE AMOS 15g. :: Sztukmania">
            <a:extLst>
              <a:ext uri="{FF2B5EF4-FFF2-40B4-BE49-F238E27FC236}">
                <a16:creationId xmlns:a16="http://schemas.microsoft.com/office/drawing/2014/main" id="{C57C1C4A-2EAE-4DB7-B9E4-6948350E6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424" y="2479646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69583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74</Words>
  <Application>Microsoft Office PowerPoint</Application>
  <PresentationFormat>Panoramiczny</PresentationFormat>
  <Paragraphs>37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Motyw pakietu Office</vt:lpstr>
      <vt:lpstr>Rebusy </vt:lpstr>
      <vt:lpstr>Spójrz na obrazki. Nazwij je. Z ostatnich głosek nazw utwórz słowo.</vt:lpstr>
      <vt:lpstr>Rozwiązanie </vt:lpstr>
      <vt:lpstr>Spójrz na obrazki. Nazwij je. Z ostatnich głosek nazw utwórz słowo. Miłej zabawy  </vt:lpstr>
      <vt:lpstr>Prezentacja programu PowerPoint</vt:lpstr>
      <vt:lpstr>Spójrz na obrazki. Nazwij je. Z ostatnich głosek nazw utwórz słowo.</vt:lpstr>
      <vt:lpstr>Rozwiązanie </vt:lpstr>
      <vt:lpstr>Spójrz na obrazki. Nazwij je. Z ostatnich głosek nazw utwórz słowo.</vt:lpstr>
      <vt:lpstr>Rozwiązanie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Rebusy</dc:title>
  <dc:creator>gosia</dc:creator>
  <cp:lastModifiedBy>gosia</cp:lastModifiedBy>
  <cp:revision>5</cp:revision>
  <dcterms:created xsi:type="dcterms:W3CDTF">2020-04-29T08:15:42Z</dcterms:created>
  <dcterms:modified xsi:type="dcterms:W3CDTF">2020-04-29T18:54:38Z</dcterms:modified>
</cp:coreProperties>
</file>