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9" r:id="rId3"/>
    <p:sldId id="281" r:id="rId4"/>
    <p:sldId id="287" r:id="rId5"/>
    <p:sldId id="265" r:id="rId6"/>
    <p:sldId id="285" r:id="rId7"/>
    <p:sldId id="284" r:id="rId8"/>
    <p:sldId id="283" r:id="rId9"/>
    <p:sldId id="269" r:id="rId10"/>
    <p:sldId id="270" r:id="rId11"/>
    <p:sldId id="273" r:id="rId12"/>
    <p:sldId id="274" r:id="rId13"/>
    <p:sldId id="278" r:id="rId14"/>
    <p:sldId id="277" r:id="rId15"/>
    <p:sldId id="279" r:id="rId16"/>
    <p:sldId id="280" r:id="rId17"/>
    <p:sldId id="286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6633"/>
    <a:srgbClr val="D1FFE6"/>
    <a:srgbClr val="E7FF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D44E-900B-4861-8BE1-C2A1040AE376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29CF-9EAB-4B24-8746-8BAB26FC613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29CF-9EAB-4B24-8746-8BAB26FC6137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272F86-2E1B-424C-9AEE-1EC135EAFE34}" type="datetimeFigureOut">
              <a:rPr lang="sk-SK" smtClean="0"/>
              <a:pPr/>
              <a:t>17.5.2021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8E30EB-ACA0-4A79-A7CE-F7452B1A00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29600" cy="1618657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Deň Zeme</a:t>
            </a:r>
            <a:endParaRPr lang="sk-SK" sz="72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ázok 2" descr="den_zeme_baner_dob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143248"/>
            <a:ext cx="4714908" cy="353618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n zemeccccccccccc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82166"/>
            <a:ext cx="7858180" cy="589363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n zemennnnn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858180" cy="589363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n zeme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74" y="928670"/>
            <a:ext cx="3875511" cy="5167349"/>
          </a:xfrm>
          <a:prstGeom prst="rect">
            <a:avLst/>
          </a:prstGeom>
        </p:spPr>
      </p:pic>
      <p:pic>
        <p:nvPicPr>
          <p:cNvPr id="3" name="Obrázok 2" descr="den zemee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1"/>
            <a:ext cx="3857652" cy="514353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en fff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500042"/>
            <a:ext cx="7810511" cy="5857883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uporatovanie den z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72725766_459908491733778_28121325016981980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4114800" cy="5486400"/>
          </a:xfrm>
          <a:prstGeom prst="rect">
            <a:avLst/>
          </a:prstGeom>
        </p:spPr>
      </p:pic>
      <p:pic>
        <p:nvPicPr>
          <p:cNvPr id="3" name="Obrázok 2" descr="172617949_983063649162372_786863857407060109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71480"/>
            <a:ext cx="4114800" cy="54864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72634568_1321311004918172_35377128653893706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114800" cy="5486400"/>
          </a:xfrm>
          <a:prstGeom prst="rect">
            <a:avLst/>
          </a:prstGeom>
        </p:spPr>
      </p:pic>
      <p:pic>
        <p:nvPicPr>
          <p:cNvPr id="3" name="Obrázok 2" descr="172937950_170670748299571_43429914003774276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42918"/>
            <a:ext cx="4114800" cy="54864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14348" y="3000372"/>
            <a:ext cx="7858180" cy="3071834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sk-SK" sz="28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Deň Zeme sa ako každý rok u nás v škole niesol v pracovnom duchu. Príchod jari a rôzne činnosti a aktivity vonku v prírode nás neskutočne nabili energiou. </a:t>
            </a:r>
          </a:p>
          <a:p>
            <a:pPr lvl="0" algn="ctr">
              <a:spcBef>
                <a:spcPct val="0"/>
              </a:spcBef>
            </a:pPr>
            <a:r>
              <a:rPr lang="sk-SK" sz="28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Tešíme sa na ďalšie zábavné aktivity vonku!  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 descr="Slávime päťdesiate výročie dňa Z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429288" cy="2786082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85720" y="2643182"/>
            <a:ext cx="8572560" cy="3857652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solidFill>
                  <a:srgbClr val="996633"/>
                </a:solidFill>
                <a:latin typeface="Footlight MT Light" pitchFamily="18" charset="0"/>
              </a:rPr>
              <a:t>Triedni učitelia so svojimi triedami poupratovali školský areál a blízke okolie školy,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solidFill>
                  <a:srgbClr val="996633"/>
                </a:solidFill>
                <a:latin typeface="Footlight MT Light" pitchFamily="18" charset="0"/>
              </a:rPr>
              <a:t>žiaci vytvorili rôzne obrázky a plagáty na tému ochrana životného prostredia,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solidFill>
                  <a:srgbClr val="996633"/>
                </a:solidFill>
                <a:latin typeface="Footlight MT Light" pitchFamily="18" charset="0"/>
              </a:rPr>
              <a:t>žiaci so svojimi triednymi učiteľmi diskutovali o ochrane prírody.....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solidFill>
                  <a:srgbClr val="996633"/>
                </a:solidFill>
                <a:latin typeface="Footlight MT Light" pitchFamily="18" charset="0"/>
              </a:rPr>
              <a:t>v škole prebehla rozhlasová relácii  na tému ochrana životného prostredia.</a:t>
            </a:r>
            <a:endParaRPr lang="sk-SK" sz="2800" b="1" dirty="0">
              <a:solidFill>
                <a:srgbClr val="996633"/>
              </a:solidFill>
              <a:latin typeface="Footlight MT Light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571480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r>
              <a:rPr kumimoji="0" lang="sk-SK" sz="8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Jar 2021</a:t>
            </a:r>
            <a:endParaRPr kumimoji="0" lang="sk-SK" sz="13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IMG_20210517_20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286124"/>
            <a:ext cx="3571900" cy="3143272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  <p:pic>
        <p:nvPicPr>
          <p:cNvPr id="10" name="Obrázok 9" descr="IMG_20210517_201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357717" cy="3081567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  <p:pic>
        <p:nvPicPr>
          <p:cNvPr id="11" name="Obrázok 10" descr="IMG_20210517_201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4357718" cy="2956658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  <p:pic>
        <p:nvPicPr>
          <p:cNvPr id="12" name="Obrázok 11" descr="IMG_20210517_2018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28604"/>
            <a:ext cx="3571900" cy="2401827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IMG_20210517_201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4126873" cy="285752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8" name="Obrázok 7" descr="IMG_20210517_201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876"/>
            <a:ext cx="3950647" cy="2814624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4" name="Obrázok 13" descr="IMG_20210517_201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14290"/>
            <a:ext cx="4973627" cy="3071834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eceived_107081790674828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500042"/>
            <a:ext cx="4232702" cy="5643602"/>
          </a:xfrm>
          <a:prstGeom prst="rect">
            <a:avLst/>
          </a:prstGeom>
        </p:spPr>
      </p:pic>
      <p:pic>
        <p:nvPicPr>
          <p:cNvPr id="3" name="Obrázok 2" descr="received_4710070841012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0042"/>
            <a:ext cx="4232702" cy="564360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eceived_8045761035000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232684" cy="5643578"/>
          </a:xfrm>
          <a:prstGeom prst="rect">
            <a:avLst/>
          </a:prstGeom>
        </p:spPr>
      </p:pic>
      <p:pic>
        <p:nvPicPr>
          <p:cNvPr id="3" name="Obrázok 2" descr="received_9368323870715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42918"/>
            <a:ext cx="4214842" cy="564360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eceived_3241838923819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382026" cy="62150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n aee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15370" cy="616152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n zemeee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Deň Zeme">
      <a:dk1>
        <a:sysClr val="windowText" lastClr="000000"/>
      </a:dk1>
      <a:lt1>
        <a:sysClr val="window" lastClr="FFFFFF"/>
      </a:lt1>
      <a:dk2>
        <a:srgbClr val="00B050"/>
      </a:dk2>
      <a:lt2>
        <a:srgbClr val="36FF91"/>
      </a:lt2>
      <a:accent1>
        <a:srgbClr val="996633"/>
      </a:accent1>
      <a:accent2>
        <a:srgbClr val="FFC000"/>
      </a:accent2>
      <a:accent3>
        <a:srgbClr val="DE6C36"/>
      </a:accent3>
      <a:accent4>
        <a:srgbClr val="D1A375"/>
      </a:accent4>
      <a:accent5>
        <a:srgbClr val="009200"/>
      </a:accent5>
      <a:accent6>
        <a:srgbClr val="FA8D3D"/>
      </a:accent6>
      <a:hlink>
        <a:srgbClr val="FFDE66"/>
      </a:hlink>
      <a:folHlink>
        <a:srgbClr val="00B050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89</Words>
  <Application>Microsoft Office PowerPoint</Application>
  <PresentationFormat>Prezentácia na obrazovke (4:3)</PresentationFormat>
  <Paragraphs>9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Majetok</vt:lpstr>
      <vt:lpstr>Deň Zeme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Školská záhrada</dc:title>
  <dc:creator>HP</dc:creator>
  <cp:lastModifiedBy>Používateľ systému Windows</cp:lastModifiedBy>
  <cp:revision>61</cp:revision>
  <dcterms:created xsi:type="dcterms:W3CDTF">2021-04-12T08:57:37Z</dcterms:created>
  <dcterms:modified xsi:type="dcterms:W3CDTF">2021-05-17T19:13:43Z</dcterms:modified>
</cp:coreProperties>
</file>