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3" r:id="rId7"/>
    <p:sldId id="264" r:id="rId8"/>
    <p:sldId id="265" r:id="rId9"/>
    <p:sldId id="27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8" r:id="rId19"/>
    <p:sldId id="279" r:id="rId20"/>
    <p:sldId id="273" r:id="rId21"/>
    <p:sldId id="274" r:id="rId2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9A8C-67FD-4030-B27A-F9B6661C2629}" type="datetimeFigureOut">
              <a:rPr lang="sk-SK" smtClean="0"/>
              <a:pPr/>
              <a:t>20. 12. 2019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68F6-188F-4102-A962-2C0E7171941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008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9A8C-67FD-4030-B27A-F9B6661C2629}" type="datetimeFigureOut">
              <a:rPr lang="sk-SK" smtClean="0"/>
              <a:pPr/>
              <a:t>20. 12. 2019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68F6-188F-4102-A962-2C0E7171941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638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9A8C-67FD-4030-B27A-F9B6661C2629}" type="datetimeFigureOut">
              <a:rPr lang="sk-SK" smtClean="0"/>
              <a:pPr/>
              <a:t>20. 12. 2019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68F6-188F-4102-A962-2C0E7171941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92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9A8C-67FD-4030-B27A-F9B6661C2629}" type="datetimeFigureOut">
              <a:rPr lang="sk-SK" smtClean="0"/>
              <a:pPr/>
              <a:t>20. 12. 2019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68F6-188F-4102-A962-2C0E7171941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687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9A8C-67FD-4030-B27A-F9B6661C2629}" type="datetimeFigureOut">
              <a:rPr lang="sk-SK" smtClean="0"/>
              <a:pPr/>
              <a:t>20. 12. 2019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68F6-188F-4102-A962-2C0E7171941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982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9A8C-67FD-4030-B27A-F9B6661C2629}" type="datetimeFigureOut">
              <a:rPr lang="sk-SK" smtClean="0"/>
              <a:pPr/>
              <a:t>20. 12. 2019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68F6-188F-4102-A962-2C0E7171941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208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9A8C-67FD-4030-B27A-F9B6661C2629}" type="datetimeFigureOut">
              <a:rPr lang="sk-SK" smtClean="0"/>
              <a:pPr/>
              <a:t>20. 12. 2019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68F6-188F-4102-A962-2C0E7171941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25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9A8C-67FD-4030-B27A-F9B6661C2629}" type="datetimeFigureOut">
              <a:rPr lang="sk-SK" smtClean="0"/>
              <a:pPr/>
              <a:t>20. 12. 2019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68F6-188F-4102-A962-2C0E7171941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821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9A8C-67FD-4030-B27A-F9B6661C2629}" type="datetimeFigureOut">
              <a:rPr lang="sk-SK" smtClean="0"/>
              <a:pPr/>
              <a:t>20. 12. 2019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68F6-188F-4102-A962-2C0E7171941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823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9A8C-67FD-4030-B27A-F9B6661C2629}" type="datetimeFigureOut">
              <a:rPr lang="sk-SK" smtClean="0"/>
              <a:pPr/>
              <a:t>20. 12. 2019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68F6-188F-4102-A962-2C0E7171941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898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69A8C-67FD-4030-B27A-F9B6661C2629}" type="datetimeFigureOut">
              <a:rPr lang="sk-SK" smtClean="0"/>
              <a:pPr/>
              <a:t>20. 12. 2019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68F6-188F-4102-A962-2C0E7171941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160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69A8C-67FD-4030-B27A-F9B6661C2629}" type="datetimeFigureOut">
              <a:rPr lang="sk-SK" smtClean="0"/>
              <a:pPr/>
              <a:t>20. 12. 2019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868F6-188F-4102-A962-2C0E7171941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89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Exkurzia Bardejov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Projekt „Hrdý Východniar“</a:t>
            </a:r>
          </a:p>
        </p:txBody>
      </p:sp>
    </p:spTree>
    <p:extLst>
      <p:ext uri="{BB962C8B-B14F-4D97-AF65-F5344CB8AC3E}">
        <p14:creationId xmlns:p14="http://schemas.microsoft.com/office/powerpoint/2010/main" val="316816825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Izba</a:t>
            </a:r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V skanzene nájdete aj obytné zrubové domy či objekty s technickým zariadením: kováčsku vyhňu, sýpky, sušiareň ovocia i studňu a stodolu. A toto je typická slovenská izba.</a:t>
            </a:r>
          </a:p>
        </p:txBody>
      </p:sp>
    </p:spTree>
    <p:extLst>
      <p:ext uri="{BB962C8B-B14F-4D97-AF65-F5344CB8AC3E}">
        <p14:creationId xmlns:p14="http://schemas.microsoft.com/office/powerpoint/2010/main" val="126148897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Cesta ku bardejovským prameňom  </a:t>
            </a:r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Tadiaľto sme išli ku Bardejovským prameňom.</a:t>
            </a:r>
          </a:p>
          <a:p>
            <a:r>
              <a:rPr lang="sk-SK" dirty="0"/>
              <a:t>Kde sme si nabrali liečivu vodu do </a:t>
            </a:r>
            <a:r>
              <a:rPr lang="sk-SK" dirty="0" smtClean="0"/>
              <a:t>nádobiek, </a:t>
            </a:r>
            <a:r>
              <a:rPr lang="sk-SK" dirty="0"/>
              <a:t>ktoré sme si doniesli z domu.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8275315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Bardejovské pramene</a:t>
            </a:r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Tu sa dala nabrať voda iba do malých fliaš.</a:t>
            </a:r>
          </a:p>
          <a:p>
            <a:r>
              <a:rPr lang="sk-SK" dirty="0"/>
              <a:t>Nachádzali sa tam takéto pramene:</a:t>
            </a:r>
          </a:p>
          <a:p>
            <a:r>
              <a:rPr lang="sk-SK" dirty="0"/>
              <a:t>Prameň Herkules </a:t>
            </a:r>
          </a:p>
          <a:p>
            <a:r>
              <a:rPr lang="sk-SK" dirty="0"/>
              <a:t>Hlavný Prameň</a:t>
            </a:r>
          </a:p>
          <a:p>
            <a:r>
              <a:rPr lang="sk-SK" dirty="0"/>
              <a:t>Prameň Lekársky </a:t>
            </a:r>
          </a:p>
          <a:p>
            <a:r>
              <a:rPr lang="sk-SK" dirty="0"/>
              <a:t>Prameň Alžbeta</a:t>
            </a:r>
          </a:p>
          <a:p>
            <a:r>
              <a:rPr lang="sk-SK" dirty="0"/>
              <a:t>Prameň Klára </a:t>
            </a:r>
          </a:p>
          <a:p>
            <a:r>
              <a:rPr lang="sk-SK" dirty="0"/>
              <a:t>Prameň Napoleon </a:t>
            </a:r>
          </a:p>
          <a:p>
            <a:r>
              <a:rPr lang="sk-SK" dirty="0"/>
              <a:t>Prameň Anna</a:t>
            </a:r>
          </a:p>
          <a:p>
            <a:r>
              <a:rPr lang="sk-SK" dirty="0"/>
              <a:t>Prameň Kolonády</a:t>
            </a:r>
          </a:p>
        </p:txBody>
      </p:sp>
    </p:spTree>
    <p:extLst>
      <p:ext uri="{BB962C8B-B14F-4D97-AF65-F5344CB8AC3E}">
        <p14:creationId xmlns:p14="http://schemas.microsoft.com/office/powerpoint/2010/main" val="146393453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Prameň </a:t>
            </a:r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Keď sme si nabrali vodu tak sme sa išli pozrieť k </a:t>
            </a:r>
            <a:r>
              <a:rPr lang="sk-SK" dirty="0" smtClean="0"/>
              <a:t>prameňu, </a:t>
            </a:r>
            <a:r>
              <a:rPr lang="sk-SK" dirty="0"/>
              <a:t>kde sa dá napúšťať voda aj do veľkých nádob. </a:t>
            </a:r>
          </a:p>
        </p:txBody>
      </p:sp>
    </p:spTree>
    <p:extLst>
      <p:ext uri="{BB962C8B-B14F-4D97-AF65-F5344CB8AC3E}">
        <p14:creationId xmlns:p14="http://schemas.microsoft.com/office/powerpoint/2010/main" val="185518560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Detské ihrisko</a:t>
            </a:r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Cestou k </a:t>
            </a:r>
            <a:r>
              <a:rPr lang="sk-SK" dirty="0" smtClean="0"/>
              <a:t>múzeu, </a:t>
            </a:r>
            <a:r>
              <a:rPr lang="sk-SK" dirty="0"/>
              <a:t>ktoré bolo na </a:t>
            </a:r>
            <a:r>
              <a:rPr lang="sk-SK" dirty="0" smtClean="0"/>
              <a:t>námestí  </a:t>
            </a:r>
            <a:r>
              <a:rPr lang="sk-SK" dirty="0"/>
              <a:t>sme našli detské ihrisko tak sa tam naši </a:t>
            </a:r>
            <a:r>
              <a:rPr lang="sk-SK" dirty="0" smtClean="0"/>
              <a:t>žiaci hrali </a:t>
            </a:r>
            <a:r>
              <a:rPr lang="sk-SK" dirty="0"/>
              <a:t>alebo desiatovali.</a:t>
            </a:r>
          </a:p>
        </p:txBody>
      </p:sp>
    </p:spTree>
    <p:extLst>
      <p:ext uri="{BB962C8B-B14F-4D97-AF65-F5344CB8AC3E}">
        <p14:creationId xmlns:p14="http://schemas.microsoft.com/office/powerpoint/2010/main" val="132674560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Jazierko „šťastia“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Kým neotvorili múzeum tak sme čakali pri jazierku „šťastia“. </a:t>
            </a:r>
          </a:p>
        </p:txBody>
      </p:sp>
      <p:pic>
        <p:nvPicPr>
          <p:cNvPr id="9" name="Zástupný objekt pre obrázok 8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274892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062" y="112874"/>
            <a:ext cx="2868146" cy="1069975"/>
          </a:xfrm>
        </p:spPr>
        <p:txBody>
          <a:bodyPr>
            <a:normAutofit fontScale="90000"/>
          </a:bodyPr>
          <a:lstStyle/>
          <a:p>
            <a:r>
              <a:rPr lang="sk-SK" dirty="0"/>
              <a:t>Šarišské múzeum v Bardejove </a:t>
            </a:r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23268" y="1000488"/>
            <a:ext cx="6172200" cy="4873625"/>
          </a:xfrm>
        </p:spPr>
      </p:pic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C5316BCD-B57E-466E-BC59-4FF3BD6509EE}"/>
              </a:ext>
            </a:extLst>
          </p:cNvPr>
          <p:cNvSpPr/>
          <p:nvPr/>
        </p:nvSpPr>
        <p:spPr>
          <a:xfrm>
            <a:off x="195743" y="1182849"/>
            <a:ext cx="53409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/>
              <a:t> Významnú úlohu pri uchovávaní, ochrane a prezentácii týchto pamiatok zohráva Šarišské múzeum v Bardejove. Rozsahom svojich zbierok, výsledkami odbornej práce ďaleko presahuje rámec regiónu a zaraďuje sa medzi najvýznamnejšie inštitúcie svojho druhu na Slovensku. V jeho muzeálnej sieti patrí zároveň k najstarším.</a:t>
            </a:r>
          </a:p>
          <a:p>
            <a:pPr algn="just"/>
            <a:endParaRPr lang="sk-SK" dirty="0"/>
          </a:p>
          <a:p>
            <a:pPr algn="just"/>
            <a:r>
              <a:rPr lang="sk-SK" dirty="0"/>
              <a:t>     Myšlienka vytvoriť múzeum vznikla už v roku 1897, ale založené bolo 21. decembra 1903 ako Múzeum Šarišskej župy. Prvým riaditeľom sa stal </a:t>
            </a:r>
            <a:r>
              <a:rPr lang="sk-SK" dirty="0" err="1"/>
              <a:t>dr.</a:t>
            </a:r>
            <a:r>
              <a:rPr lang="sk-SK" dirty="0"/>
              <a:t> A. </a:t>
            </a:r>
            <a:r>
              <a:rPr lang="sk-SK" dirty="0" err="1"/>
              <a:t>Vass</a:t>
            </a:r>
            <a:r>
              <a:rPr lang="sk-SK" dirty="0"/>
              <a:t>, riaditeľ miestneho gymnázia. Zber materiálu pre múzeum sa začal v roku 1903, najmä zásluhou K. </a:t>
            </a:r>
            <a:r>
              <a:rPr lang="sk-SK" dirty="0" err="1"/>
              <a:t>Divalda</a:t>
            </a:r>
            <a:r>
              <a:rPr lang="sk-SK" dirty="0"/>
              <a:t>, V. Miškovského, A. </a:t>
            </a:r>
            <a:r>
              <a:rPr lang="sk-SK" dirty="0" err="1"/>
              <a:t>Vassa</a:t>
            </a:r>
            <a:r>
              <a:rPr lang="sk-SK" dirty="0"/>
              <a:t> a G. </a:t>
            </a:r>
            <a:r>
              <a:rPr lang="sk-SK" dirty="0" err="1"/>
              <a:t>Žebráckeho</a:t>
            </a:r>
            <a:r>
              <a:rPr lang="sk-SK" dirty="0"/>
              <a:t>. Z územia celej Šarišskej župy bolo v krátkom čase sústredených takmer 3000 kusov muzeálne cenných predmetov. Prvá historická expozícia, (zameraná na dejiny Šariša), bola otvorená 23. júna 1907 v budove mestskej radnice. Vystavený materiál bol darovaný alebo deponovaný z rôznych, predovšetkým cirkevných inštitúcií a organizácií. </a:t>
            </a:r>
          </a:p>
        </p:txBody>
      </p:sp>
    </p:spTree>
    <p:extLst>
      <p:ext uri="{BB962C8B-B14F-4D97-AF65-F5344CB8AC3E}">
        <p14:creationId xmlns:p14="http://schemas.microsoft.com/office/powerpoint/2010/main" val="114398855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D41927A-EC7E-4B30-A401-C5AFE05B5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Šarišské múzeum v Bardejove</a:t>
            </a:r>
          </a:p>
        </p:txBody>
      </p:sp>
      <p:pic>
        <p:nvPicPr>
          <p:cNvPr id="5" name="Zástupný symbol obrázku 4">
            <a:extLst>
              <a:ext uri="{FF2B5EF4-FFF2-40B4-BE49-F238E27FC236}">
                <a16:creationId xmlns="" xmlns:a16="http://schemas.microsoft.com/office/drawing/2014/main" id="{69959385-8EC3-4F3C-9CF9-5F565B08FC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8" r="2508"/>
          <a:stretch>
            <a:fillRect/>
          </a:stretch>
        </p:blipFill>
        <p:spPr>
          <a:xfrm>
            <a:off x="5180013" y="992188"/>
            <a:ext cx="6172200" cy="4873625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B48EDC6F-A42B-4111-B4F5-D8DAEF500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5942" y="1959429"/>
            <a:ext cx="4536893" cy="4663439"/>
          </a:xfrm>
        </p:spPr>
        <p:txBody>
          <a:bodyPr>
            <a:normAutofit lnSpcReduction="10000"/>
          </a:bodyPr>
          <a:lstStyle/>
          <a:p>
            <a:pPr algn="ctr"/>
            <a:r>
              <a:rPr lang="sk-SK" sz="1800" dirty="0" smtClean="0"/>
              <a:t>Reinštalácie </a:t>
            </a:r>
            <a:r>
              <a:rPr lang="sk-SK" sz="1800" dirty="0"/>
              <a:t>expozície sa uskutočnili v rokoch 1954, 1967 a 1991. Šarišské múzeum už od svojho založenia neustále zápasilo s finančnými a personálnymi problémami. Za roky 1907-1950 bol iba minimálny nárast zbierok a nevykonával sa ani žiadny výskum. Roky 1914-1918 boli poznačené snahou presunúť jeho najvýznamnejšie exponáty do múzea v Budapešti. Na sklonku druhej svetovej vojny sa zase o zbierky zaujímala ustupujúca nemecká armáda. Zásluhou hlavne G. </a:t>
            </a:r>
            <a:r>
              <a:rPr lang="sk-SK" sz="1800" dirty="0" err="1"/>
              <a:t>Žebráckeho</a:t>
            </a:r>
            <a:r>
              <a:rPr lang="sk-SK" sz="1800" dirty="0"/>
              <a:t> ostali predmety na pôvodnom mieste. Po roku 1945 sa múzeum začalo profilovať ako vlastivedné, zamerané na dokumentáciu vývoja prírody a spoločnosti od praveku po súčasnosť a na oblasti okresov Bardejov, Giraltovce, Stropkov a Svidník. Od roku 1950 sa sústredilo na dokumentáciu bardejovskej mestskej rezervácie.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8307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B48320B-EEE7-4B57-A968-69DA2F38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Šarišské múzeum v Bardejove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943BF958-7F61-489D-A50D-69FCC0953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Tu je </a:t>
            </a:r>
            <a:r>
              <a:rPr lang="sk-SK" dirty="0" smtClean="0"/>
              <a:t>hlavná chodba </a:t>
            </a:r>
            <a:r>
              <a:rPr lang="sk-SK" dirty="0"/>
              <a:t>Šarišského múzea v Bardejove.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ABA3F77D-75E4-4411-AB40-93C38E27EA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805" y="1119997"/>
            <a:ext cx="7099819" cy="474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92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18E8C96-DC0A-491B-A738-DEB9614F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Bazilika sv. Eugénia </a:t>
            </a:r>
          </a:p>
        </p:txBody>
      </p:sp>
      <p:pic>
        <p:nvPicPr>
          <p:cNvPr id="5" name="Zástupný symbol obrázku 4">
            <a:extLst>
              <a:ext uri="{FF2B5EF4-FFF2-40B4-BE49-F238E27FC236}">
                <a16:creationId xmlns="" xmlns:a16="http://schemas.microsoft.com/office/drawing/2014/main" id="{3850EA0E-1094-4AEB-83F0-DD6C0118FC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AB7F0B02-4CEF-41A0-936A-44EC81198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Bazilika svätého Egídia v Bardejove je gotická sakrálna stavba nachádzajúca sa v severnej časti Radničného námestia tohto okresného mesta v Prešovskom kraji.</a:t>
            </a:r>
          </a:p>
        </p:txBody>
      </p:sp>
    </p:spTree>
    <p:extLst>
      <p:ext uri="{BB962C8B-B14F-4D97-AF65-F5344CB8AC3E}">
        <p14:creationId xmlns:p14="http://schemas.microsoft.com/office/powerpoint/2010/main" val="332480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Dorazili sme do Bardejova </a:t>
            </a:r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22873" y="939801"/>
            <a:ext cx="6546151" cy="5168900"/>
          </a:xfrm>
        </p:spPr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Vyšli sme z autobusu a dali sme si malú prestávku. Po prestávke sme išli do Bardejovského skanzenu..</a:t>
            </a:r>
          </a:p>
        </p:txBody>
      </p:sp>
    </p:spTree>
    <p:extLst>
      <p:ext uri="{BB962C8B-B14F-4D97-AF65-F5344CB8AC3E}">
        <p14:creationId xmlns:p14="http://schemas.microsoft.com/office/powerpoint/2010/main" val="158296834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Bazilika sv. Eugénia a my</a:t>
            </a:r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Toto je naša spoločná  fotka pred Bazilikou sv. Eugénia. A to bol koniec našej exkurzie.</a:t>
            </a:r>
          </a:p>
        </p:txBody>
      </p:sp>
    </p:spTree>
    <p:extLst>
      <p:ext uri="{BB962C8B-B14F-4D97-AF65-F5344CB8AC3E}">
        <p14:creationId xmlns:p14="http://schemas.microsoft.com/office/powerpoint/2010/main" val="60912597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Ďakujem za </a:t>
            </a:r>
            <a:r>
              <a:rPr lang="sk-SK" dirty="0" smtClean="0"/>
              <a:t>pozornosť.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2019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72938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Cesta</a:t>
            </a:r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Zástupný objekt pre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Tadiaľto viedla </a:t>
            </a:r>
            <a:r>
              <a:rPr lang="sk-SK" dirty="0" smtClean="0"/>
              <a:t>cesta </a:t>
            </a:r>
            <a:r>
              <a:rPr lang="sk-SK" dirty="0"/>
              <a:t>k  skanzenu. Cestou sme sa rozprávali o Bardejovskej kráse a prírode.</a:t>
            </a:r>
          </a:p>
        </p:txBody>
      </p:sp>
    </p:spTree>
    <p:extLst>
      <p:ext uri="{BB962C8B-B14F-4D97-AF65-F5344CB8AC3E}">
        <p14:creationId xmlns:p14="http://schemas.microsoft.com/office/powerpoint/2010/main" val="139954448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Skanzen </a:t>
            </a:r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Tu je náš cieľ skanzen. Už sme len museli počkať kým otvoria </a:t>
            </a:r>
            <a:r>
              <a:rPr lang="sk-SK" dirty="0" smtClean="0"/>
              <a:t>bránu.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2000803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Začiatok  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Tu </a:t>
            </a:r>
            <a:r>
              <a:rPr lang="sk-SK" dirty="0"/>
              <a:t>sme sa </a:t>
            </a:r>
            <a:r>
              <a:rPr lang="sk-SK" dirty="0" smtClean="0"/>
              <a:t>dozvedeli: </a:t>
            </a:r>
            <a:r>
              <a:rPr lang="sk-SK" dirty="0"/>
              <a:t>Múzeum ľudovej architektúry v Bardejovských Kúpeľoch je skanzen, ktorý sa nachádza v Bardejovských Kúpeľoch. Bol sprístupnený v roku 1965 a je najstarším zariadením svojho druhu na Slovensku. Je organizačne začlenený do Šarišského múzea v Bardejove.</a:t>
            </a:r>
          </a:p>
          <a:p>
            <a:endParaRPr lang="sk-SK" dirty="0"/>
          </a:p>
          <a:p>
            <a:r>
              <a:rPr lang="sk-SK" dirty="0"/>
              <a:t>Sprístupňuje ľudovú architektúru slovenského a rusínskeho etnika z obdobia 19. a 20. storočia.</a:t>
            </a:r>
          </a:p>
          <a:p>
            <a:endParaRPr lang="sk-SK" dirty="0"/>
          </a:p>
          <a:p>
            <a:r>
              <a:rPr lang="sk-SK" dirty="0"/>
              <a:t>Medzi najvýznamnejšie stavby v expozícií patria:</a:t>
            </a:r>
          </a:p>
          <a:p>
            <a:endParaRPr lang="sk-SK" dirty="0"/>
          </a:p>
          <a:p>
            <a:r>
              <a:rPr lang="sk-SK" dirty="0" err="1"/>
              <a:t>Cerkva</a:t>
            </a:r>
            <a:r>
              <a:rPr lang="sk-SK" dirty="0"/>
              <a:t> sv. Mikuláša, drevený chrám zo Zboja z roku </a:t>
            </a:r>
            <a:r>
              <a:rPr lang="sk-SK" dirty="0" smtClean="0"/>
              <a:t>1775, drevený </a:t>
            </a:r>
            <a:r>
              <a:rPr lang="sk-SK" dirty="0"/>
              <a:t>chrám z </a:t>
            </a:r>
            <a:r>
              <a:rPr lang="sk-SK" dirty="0" smtClean="0"/>
              <a:t>Mikulášovej, unikátne </a:t>
            </a:r>
            <a:r>
              <a:rPr lang="sk-SK" dirty="0"/>
              <a:t>vrtné zariadenie z 18. storočia, ktoré používali na výrobu drevených vodovodných rúr na vodný pohon.</a:t>
            </a:r>
          </a:p>
        </p:txBody>
      </p:sp>
      <p:pic>
        <p:nvPicPr>
          <p:cNvPr id="7" name="Zástupný objekt pre obrázok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25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Cerkev</a:t>
            </a:r>
            <a:endParaRPr lang="sk-SK" dirty="0"/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err="1" smtClean="0"/>
              <a:t>Cerkev</a:t>
            </a:r>
            <a:r>
              <a:rPr lang="sk-SK" dirty="0" smtClean="0"/>
              <a:t> </a:t>
            </a:r>
            <a:r>
              <a:rPr lang="sk-SK" dirty="0"/>
              <a:t>sv. Mikuláša, zo Zboja. Dozvedeli sme sa že sa tam konajú omše.</a:t>
            </a:r>
          </a:p>
        </p:txBody>
      </p:sp>
    </p:spTree>
    <p:extLst>
      <p:ext uri="{BB962C8B-B14F-4D97-AF65-F5344CB8AC3E}">
        <p14:creationId xmlns:p14="http://schemas.microsoft.com/office/powerpoint/2010/main" val="299400264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Cerkev</a:t>
            </a:r>
            <a:endParaRPr lang="sk-SK" dirty="0"/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Tu je naša spoločná fotka pred </a:t>
            </a:r>
            <a:r>
              <a:rPr lang="sk-SK" dirty="0" err="1"/>
              <a:t>cerkvou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034177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Cerkev</a:t>
            </a:r>
            <a:endParaRPr lang="sk-SK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Drevený chrám z Mikulášovej tu sa taktiež konajú omše.</a:t>
            </a:r>
          </a:p>
        </p:txBody>
      </p:sp>
      <p:pic>
        <p:nvPicPr>
          <p:cNvPr id="6" name="Zástupný objekt pre obrázok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184533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Cerkev</a:t>
            </a:r>
            <a:endParaRPr lang="sk-SK" dirty="0"/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Tu je naša spoločná fotka pred </a:t>
            </a:r>
            <a:r>
              <a:rPr lang="sk-SK" dirty="0" err="1"/>
              <a:t>Cerkvou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505034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737</Words>
  <Application>Microsoft Office PowerPoint</Application>
  <PresentationFormat>Širokouhlá</PresentationFormat>
  <Paragraphs>60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Motív balíka Office</vt:lpstr>
      <vt:lpstr>Exkurzia Bardejov </vt:lpstr>
      <vt:lpstr>Dorazili sme do Bardejova </vt:lpstr>
      <vt:lpstr>Cesta</vt:lpstr>
      <vt:lpstr>Skanzen </vt:lpstr>
      <vt:lpstr>Začiatok  </vt:lpstr>
      <vt:lpstr>Cerkev</vt:lpstr>
      <vt:lpstr>Cerkev</vt:lpstr>
      <vt:lpstr>Cerkev</vt:lpstr>
      <vt:lpstr>Cerkev</vt:lpstr>
      <vt:lpstr>Izba</vt:lpstr>
      <vt:lpstr>Cesta ku bardejovským prameňom  </vt:lpstr>
      <vt:lpstr>Bardejovské pramene</vt:lpstr>
      <vt:lpstr>Prameň </vt:lpstr>
      <vt:lpstr>Detské ihrisko</vt:lpstr>
      <vt:lpstr>Jazierko „šťastia“</vt:lpstr>
      <vt:lpstr>Šarišské múzeum v Bardejove </vt:lpstr>
      <vt:lpstr>Šarišské múzeum v Bardejove</vt:lpstr>
      <vt:lpstr>Šarišské múzeum v Bardejove</vt:lpstr>
      <vt:lpstr>Bazilika sv. Eugénia </vt:lpstr>
      <vt:lpstr>Bazilika sv. Eugénia a my</vt:lpstr>
      <vt:lpstr>Ďakujem za pozornosť.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Exkurzia Bardejov</dc:title>
  <dc:creator>ziak08</dc:creator>
  <cp:lastModifiedBy>Igor</cp:lastModifiedBy>
  <cp:revision>21</cp:revision>
  <dcterms:created xsi:type="dcterms:W3CDTF">2019-11-04T12:25:10Z</dcterms:created>
  <dcterms:modified xsi:type="dcterms:W3CDTF">2019-12-19T23:57:45Z</dcterms:modified>
</cp:coreProperties>
</file>