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2" r:id="rId6"/>
    <p:sldId id="263" r:id="rId7"/>
    <p:sldId id="264" r:id="rId8"/>
    <p:sldId id="266" r:id="rId9"/>
    <p:sldId id="268" r:id="rId10"/>
    <p:sldId id="269" r:id="rId11"/>
    <p:sldId id="265" r:id="rId12"/>
    <p:sldId id="267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ítanie" id="{E75E278A-FF0E-49A4-B170-79828D63BBAD}">
          <p14:sldIdLst>
            <p14:sldId id="256"/>
          </p14:sldIdLst>
        </p14:section>
        <p14:section name="Navrhuje, zapôsobte, spolupracujte" id="{B9B51309-D148-4332-87C2-07BE32FBCA3B}">
          <p14:sldIdLst>
            <p14:sldId id="262"/>
          </p14:sldIdLst>
        </p14:section>
        <p14:section name="Ďalšie informácie" id="{2CC34DB2-6590-42C0-AD4B-A04C6060184E}">
          <p14:sldIdLst>
            <p14:sldId id="263"/>
            <p14:sldId id="264"/>
            <p14:sldId id="266"/>
            <p14:sldId id="268"/>
            <p14:sldId id="269"/>
            <p14:sldId id="265"/>
            <p14:sldId id="267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  <p:cmAuthor id="2" name="Tester sk-SK" initials="Ts" lastIdx="1" clrIdx="2">
    <p:extLst>
      <p:ext uri="{19B8F6BF-5375-455C-9EA6-DF929625EA0E}">
        <p15:presenceInfo xmlns:p15="http://schemas.microsoft.com/office/powerpoint/2012/main" userId="Tester sk-S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4" autoAdjust="0"/>
    <p:restoredTop sz="94280" autoAdjust="0"/>
  </p:normalViewPr>
  <p:slideViewPr>
    <p:cSldViewPr snapToGrid="0">
      <p:cViewPr varScale="1">
        <p:scale>
          <a:sx n="89" d="100"/>
          <a:sy n="89" d="100"/>
        </p:scale>
        <p:origin x="4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undo custSel modSld modMainMaster modNotesMaster modHandout">
      <pc:chgData name="Fake Test User" userId="SID-0" providerId="Test" clId="FakeClientId" dt="2019-08-09T08:02:59.766" v="103" actId="962"/>
      <pc:docMkLst>
        <pc:docMk/>
      </pc:docMkLst>
      <pc:sldChg chg="modSp mod modNotes">
        <pc:chgData name="Fake Test User" userId="SID-0" providerId="Test" clId="FakeClientId" dt="2019-08-07T03:16:57.049" v="29" actId="790"/>
        <pc:sldMkLst>
          <pc:docMk/>
          <pc:sldMk cId="2471807738" sldId="256"/>
        </pc:sldMkLst>
        <pc:spChg chg="mod">
          <ac:chgData name="Fake Test User" userId="SID-0" providerId="Test" clId="FakeClientId" dt="2019-08-07T03:16:57.049" v="29" actId="790"/>
          <ac:spMkLst>
            <pc:docMk/>
            <pc:sldMk cId="2471807738" sldId="256"/>
            <ac:spMk id="2" creationId="{00000000-0000-0000-0000-000000000000}"/>
          </ac:spMkLst>
        </pc:spChg>
        <pc:spChg chg="mod">
          <ac:chgData name="Fake Test User" userId="SID-0" providerId="Test" clId="FakeClientId" dt="2019-08-07T03:16:57.049" v="29" actId="790"/>
          <ac:spMkLst>
            <pc:docMk/>
            <pc:sldMk cId="2471807738" sldId="256"/>
            <ac:spMk id="3" creationId="{00000000-0000-0000-0000-000000000000}"/>
          </ac:spMkLst>
        </pc:spChg>
      </pc:sldChg>
      <pc:sldChg chg="modSp mod modNotes">
        <pc:chgData name="Fake Test User" userId="SID-0" providerId="Test" clId="FakeClientId" dt="2019-08-09T08:01:25.660" v="102" actId="113"/>
        <pc:sldMkLst>
          <pc:docMk/>
          <pc:sldMk cId="1328676004" sldId="257"/>
        </pc:sldMkLst>
        <pc:spChg chg="mod">
          <ac:chgData name="Fake Test User" userId="SID-0" providerId="Test" clId="FakeClientId" dt="2019-08-07T03:17:15.955" v="31" actId="790"/>
          <ac:spMkLst>
            <pc:docMk/>
            <pc:sldMk cId="1328676004" sldId="257"/>
            <ac:spMk id="2" creationId="{00000000-0000-0000-0000-000000000000}"/>
          </ac:spMkLst>
        </pc:spChg>
        <pc:spChg chg="mod">
          <ac:chgData name="Fake Test User" userId="SID-0" providerId="Test" clId="FakeClientId" dt="2019-08-09T08:01:25.660" v="102" actId="113"/>
          <ac:spMkLst>
            <pc:docMk/>
            <pc:sldMk cId="1328676004" sldId="257"/>
            <ac:spMk id="3" creationId="{00000000-0000-0000-0000-000000000000}"/>
          </ac:spMkLst>
        </pc:spChg>
        <pc:picChg chg="mod">
          <ac:chgData name="Fake Test User" userId="SID-0" providerId="Test" clId="FakeClientId" dt="2019-08-07T03:21:20.920" v="48" actId="1036"/>
          <ac:picMkLst>
            <pc:docMk/>
            <pc:sldMk cId="1328676004" sldId="257"/>
            <ac:picMk id="6" creationId="{00000000-0000-0000-0000-000000000000}"/>
          </ac:picMkLst>
        </pc:picChg>
        <pc:picChg chg="mod">
          <ac:chgData name="Fake Test User" userId="SID-0" providerId="Test" clId="FakeClientId" dt="2019-08-07T03:20:00.502" v="39" actId="14826"/>
          <ac:picMkLst>
            <pc:docMk/>
            <pc:sldMk cId="1328676004" sldId="257"/>
            <ac:picMk id="7" creationId="{00000000-0000-0000-0000-000000000000}"/>
          </ac:picMkLst>
        </pc:picChg>
        <pc:picChg chg="mod">
          <ac:chgData name="Fake Test User" userId="SID-0" providerId="Test" clId="FakeClientId" dt="2019-08-07T03:21:24.919" v="49" actId="1036"/>
          <ac:picMkLst>
            <pc:docMk/>
            <pc:sldMk cId="1328676004" sldId="257"/>
            <ac:picMk id="9" creationId="{00000000-0000-0000-0000-000000000000}"/>
          </ac:picMkLst>
        </pc:picChg>
        <pc:picChg chg="mod">
          <ac:chgData name="Fake Test User" userId="SID-0" providerId="Test" clId="FakeClientId" dt="2019-08-07T03:20:21.876" v="40" actId="14826"/>
          <ac:picMkLst>
            <pc:docMk/>
            <pc:sldMk cId="1328676004" sldId="257"/>
            <ac:picMk id="11" creationId="{00000000-0000-0000-0000-000000000000}"/>
          </ac:picMkLst>
        </pc:picChg>
      </pc:sldChg>
      <pc:sldChg chg="modSp mod modNotes">
        <pc:chgData name="Fake Test User" userId="SID-0" providerId="Test" clId="FakeClientId" dt="2019-08-07T03:19:35.050" v="38" actId="14826"/>
        <pc:sldMkLst>
          <pc:docMk/>
          <pc:sldMk cId="2090733893" sldId="262"/>
        </pc:sldMkLst>
        <pc:spChg chg="mod">
          <ac:chgData name="Fake Test User" userId="SID-0" providerId="Test" clId="FakeClientId" dt="2019-08-07T03:17:06.252" v="30" actId="790"/>
          <ac:spMkLst>
            <pc:docMk/>
            <pc:sldMk cId="2090733893" sldId="262"/>
            <ac:spMk id="2" creationId="{00000000-0000-0000-0000-000000000000}"/>
          </ac:spMkLst>
        </pc:spChg>
        <pc:spChg chg="mod">
          <ac:chgData name="Fake Test User" userId="SID-0" providerId="Test" clId="FakeClientId" dt="2019-08-07T03:17:06.252" v="30" actId="790"/>
          <ac:spMkLst>
            <pc:docMk/>
            <pc:sldMk cId="2090733893" sldId="262"/>
            <ac:spMk id="3" creationId="{00000000-0000-0000-0000-000000000000}"/>
          </ac:spMkLst>
        </pc:spChg>
        <pc:picChg chg="mod">
          <ac:chgData name="Fake Test User" userId="SID-0" providerId="Test" clId="FakeClientId" dt="2019-08-07T03:19:12.740" v="37" actId="14826"/>
          <ac:picMkLst>
            <pc:docMk/>
            <pc:sldMk cId="2090733893" sldId="262"/>
            <ac:picMk id="4" creationId="{00000000-0000-0000-0000-000000000000}"/>
          </ac:picMkLst>
        </pc:picChg>
        <pc:picChg chg="mod">
          <ac:chgData name="Fake Test User" userId="SID-0" providerId="Test" clId="FakeClientId" dt="2019-08-07T03:19:35.050" v="38" actId="14826"/>
          <ac:picMkLst>
            <pc:docMk/>
            <pc:sldMk cId="2090733893" sldId="262"/>
            <ac:picMk id="5" creationId="{00000000-0000-0000-0000-000000000000}"/>
          </ac:picMkLst>
        </pc:picChg>
        <pc:picChg chg="mod">
          <ac:chgData name="Fake Test User" userId="SID-0" providerId="Test" clId="FakeClientId" dt="2019-08-07T03:18:56.553" v="36" actId="14826"/>
          <ac:picMkLst>
            <pc:docMk/>
            <pc:sldMk cId="2090733893" sldId="262"/>
            <ac:picMk id="6" creationId="{00000000-0000-0000-0000-000000000000}"/>
          </ac:picMkLst>
        </pc:picChg>
      </pc:sldChg>
      <pc:sldChg chg="modSp mod modNotes">
        <pc:chgData name="Fake Test User" userId="SID-0" providerId="Test" clId="FakeClientId" dt="2019-08-07T03:27:12.340" v="60"/>
        <pc:sldMkLst>
          <pc:docMk/>
          <pc:sldMk cId="2317502127" sldId="263"/>
        </pc:sldMkLst>
        <pc:spChg chg="mod">
          <ac:chgData name="Fake Test User" userId="SID-0" providerId="Test" clId="FakeClientId" dt="2019-08-07T03:22:10.917" v="51" actId="790"/>
          <ac:spMkLst>
            <pc:docMk/>
            <pc:sldMk cId="2317502127" sldId="263"/>
            <ac:spMk id="2" creationId="{00000000-0000-0000-0000-000000000000}"/>
          </ac:spMkLst>
        </pc:spChg>
        <pc:spChg chg="mod">
          <ac:chgData name="Fake Test User" userId="SID-0" providerId="Test" clId="FakeClientId" dt="2019-08-07T03:22:20.089" v="54" actId="14100"/>
          <ac:spMkLst>
            <pc:docMk/>
            <pc:sldMk cId="2317502127" sldId="263"/>
            <ac:spMk id="3" creationId="{00000000-0000-0000-0000-000000000000}"/>
          </ac:spMkLst>
        </pc:spChg>
        <pc:spChg chg="mod">
          <ac:chgData name="Fake Test User" userId="SID-0" providerId="Test" clId="FakeClientId" dt="2019-08-07T03:22:31.026" v="55" actId="14100"/>
          <ac:spMkLst>
            <pc:docMk/>
            <pc:sldMk cId="2317502127" sldId="263"/>
            <ac:spMk id="4" creationId="{00000000-0000-0000-0000-000000000000}"/>
          </ac:spMkLst>
        </pc:spChg>
        <pc:spChg chg="mod">
          <ac:chgData name="Fake Test User" userId="SID-0" providerId="Test" clId="FakeClientId" dt="2019-08-07T03:27:12.340" v="60"/>
          <ac:spMkLst>
            <pc:docMk/>
            <pc:sldMk cId="2317502127" sldId="263"/>
            <ac:spMk id="8" creationId="{00000000-0000-0000-0000-000000000000}"/>
          </ac:spMkLst>
        </pc:spChg>
        <pc:spChg chg="mod">
          <ac:chgData name="Fake Test User" userId="SID-0" providerId="Test" clId="FakeClientId" dt="2019-08-07T03:27:03.428" v="59"/>
          <ac:spMkLst>
            <pc:docMk/>
            <pc:sldMk cId="2317502127" sldId="263"/>
            <ac:spMk id="9" creationId="{00000000-0000-0000-0000-000000000000}"/>
          </ac:spMkLst>
        </pc:spChg>
      </pc:sldChg>
      <pc:sldChg chg="addSp modSp mod addCm delCm modNotes">
        <pc:chgData name="Fake Test User" userId="SID-0" providerId="Test" clId="FakeClientId" dt="2019-08-07T03:30:04.823" v="99" actId="1038"/>
        <pc:sldMkLst>
          <pc:docMk/>
          <pc:sldMk cId="1531532291" sldId="264"/>
        </pc:sldMkLst>
        <pc:spChg chg="mod">
          <ac:chgData name="Fake Test User" userId="SID-0" providerId="Test" clId="FakeClientId" dt="2019-08-07T03:18:00.546" v="35" actId="790"/>
          <ac:spMkLst>
            <pc:docMk/>
            <pc:sldMk cId="1531532291" sldId="264"/>
            <ac:spMk id="2" creationId="{00000000-0000-0000-0000-000000000000}"/>
          </ac:spMkLst>
        </pc:spChg>
        <pc:spChg chg="mod">
          <ac:chgData name="Fake Test User" userId="SID-0" providerId="Test" clId="FakeClientId" dt="2019-08-07T03:18:00.546" v="35" actId="790"/>
          <ac:spMkLst>
            <pc:docMk/>
            <pc:sldMk cId="1531532291" sldId="264"/>
            <ac:spMk id="3" creationId="{00000000-0000-0000-0000-000000000000}"/>
          </ac:spMkLst>
        </pc:spChg>
        <pc:picChg chg="add mod">
          <ac:chgData name="Fake Test User" userId="SID-0" providerId="Test" clId="FakeClientId" dt="2019-08-07T03:30:04.823" v="99" actId="1038"/>
          <ac:picMkLst>
            <pc:docMk/>
            <pc:sldMk cId="1531532291" sldId="264"/>
            <ac:picMk id="4" creationId="{2ED5155C-BD52-4C24-976C-27846C050568}"/>
          </ac:picMkLst>
        </pc:picChg>
        <pc:picChg chg="mod">
          <ac:chgData name="Fake Test User" userId="SID-0" providerId="Test" clId="FakeClientId" dt="2019-08-07T03:21:51.481" v="50" actId="14826"/>
          <ac:picMkLst>
            <pc:docMk/>
            <pc:sldMk cId="1531532291" sldId="264"/>
            <ac:picMk id="5" creationId="{00000000-0000-0000-0000-000000000000}"/>
          </ac:picMkLst>
        </pc:picChg>
        <pc:cmChg chg="add del">
          <pc:chgData name="Fake Test User" userId="SID-0" providerId="Test" clId="FakeClientId" dt="2019-08-07T03:30:04.823" v="99" actId="1038"/>
          <pc:cmMkLst>
            <pc:docMk/>
            <pc:sldMk cId="1531532291" sldId="264"/>
            <pc:cmMk authorId="2" idx="1"/>
          </pc:cmMkLst>
        </pc:cmChg>
      </pc:sldChg>
      <pc:sldMasterChg chg="modSp mod modSldLayout">
        <pc:chgData name="Fake Test User" userId="SID-0" providerId="Test" clId="FakeClientId" dt="2019-08-07T03:14:37.167" v="22" actId="790"/>
        <pc:sldMasterMkLst>
          <pc:docMk/>
          <pc:sldMasterMk cId="946754946" sldId="2147483660"/>
        </pc:sldMasterMkLst>
        <pc:spChg chg="mod">
          <ac:chgData name="Fake Test User" userId="SID-0" providerId="Test" clId="FakeClientId" dt="2019-08-07T03:14:37.167" v="22" actId="790"/>
          <ac:spMkLst>
            <pc:docMk/>
            <pc:sldMasterMk cId="946754946" sldId="2147483660"/>
            <ac:spMk id="2" creationId="{00000000-0000-0000-0000-000000000000}"/>
          </ac:spMkLst>
        </pc:spChg>
        <pc:spChg chg="mod">
          <ac:chgData name="Fake Test User" userId="SID-0" providerId="Test" clId="FakeClientId" dt="2019-08-07T03:14:37.167" v="22" actId="790"/>
          <ac:spMkLst>
            <pc:docMk/>
            <pc:sldMasterMk cId="946754946" sldId="2147483660"/>
            <ac:spMk id="3" creationId="{00000000-0000-0000-0000-000000000000}"/>
          </ac:spMkLst>
        </pc:spChg>
        <pc:spChg chg="mod">
          <ac:chgData name="Fake Test User" userId="SID-0" providerId="Test" clId="FakeClientId" dt="2019-08-07T03:14:37.167" v="22" actId="790"/>
          <ac:spMkLst>
            <pc:docMk/>
            <pc:sldMasterMk cId="946754946" sldId="2147483660"/>
            <ac:spMk id="4" creationId="{00000000-0000-0000-0000-000000000000}"/>
          </ac:spMkLst>
        </pc:spChg>
        <pc:spChg chg="mod">
          <ac:chgData name="Fake Test User" userId="SID-0" providerId="Test" clId="FakeClientId" dt="2019-08-07T03:14:37.167" v="22" actId="790"/>
          <ac:spMkLst>
            <pc:docMk/>
            <pc:sldMasterMk cId="946754946" sldId="2147483660"/>
            <ac:spMk id="5" creationId="{00000000-0000-0000-0000-000000000000}"/>
          </ac:spMkLst>
        </pc:spChg>
        <pc:spChg chg="mod">
          <ac:chgData name="Fake Test User" userId="SID-0" providerId="Test" clId="FakeClientId" dt="2019-08-07T03:14:37.167" v="22" actId="790"/>
          <ac:spMkLst>
            <pc:docMk/>
            <pc:sldMasterMk cId="946754946" sldId="2147483660"/>
            <ac:spMk id="6" creationId="{00000000-0000-0000-0000-000000000000}"/>
          </ac:spMkLst>
        </pc:spChg>
        <pc:sldLayoutChg chg="modSp mod">
          <pc:chgData name="Fake Test User" userId="SID-0" providerId="Test" clId="FakeClientId" dt="2019-08-07T03:12:24.268" v="8" actId="790"/>
          <pc:sldLayoutMkLst>
            <pc:docMk/>
            <pc:sldMasterMk cId="946754946" sldId="2147483660"/>
            <pc:sldLayoutMk cId="1718549498" sldId="2147483661"/>
          </pc:sldLayoutMkLst>
          <pc:spChg chg="mod">
            <ac:chgData name="Fake Test User" userId="SID-0" providerId="Test" clId="FakeClientId" dt="2019-08-07T03:12:24.268" v="8" actId="790"/>
            <ac:spMkLst>
              <pc:docMk/>
              <pc:sldMasterMk cId="946754946" sldId="2147483660"/>
              <pc:sldLayoutMk cId="1718549498" sldId="2147483661"/>
              <ac:spMk id="2" creationId="{00000000-0000-0000-0000-000000000000}"/>
            </ac:spMkLst>
          </pc:spChg>
          <pc:spChg chg="mod">
            <ac:chgData name="Fake Test User" userId="SID-0" providerId="Test" clId="FakeClientId" dt="2019-08-07T03:12:24.268" v="8" actId="790"/>
            <ac:spMkLst>
              <pc:docMk/>
              <pc:sldMasterMk cId="946754946" sldId="2147483660"/>
              <pc:sldLayoutMk cId="1718549498" sldId="2147483661"/>
              <ac:spMk id="3" creationId="{00000000-0000-0000-0000-000000000000}"/>
            </ac:spMkLst>
          </pc:spChg>
          <pc:spChg chg="mod">
            <ac:chgData name="Fake Test User" userId="SID-0" providerId="Test" clId="FakeClientId" dt="2019-08-07T03:12:24.268" v="8" actId="790"/>
            <ac:spMkLst>
              <pc:docMk/>
              <pc:sldMasterMk cId="946754946" sldId="2147483660"/>
              <pc:sldLayoutMk cId="1718549498" sldId="2147483661"/>
              <ac:spMk id="4" creationId="{00000000-0000-0000-0000-000000000000}"/>
            </ac:spMkLst>
          </pc:spChg>
          <pc:spChg chg="mod">
            <ac:chgData name="Fake Test User" userId="SID-0" providerId="Test" clId="FakeClientId" dt="2019-08-07T03:12:24.268" v="8" actId="790"/>
            <ac:spMkLst>
              <pc:docMk/>
              <pc:sldMasterMk cId="946754946" sldId="2147483660"/>
              <pc:sldLayoutMk cId="1718549498" sldId="2147483661"/>
              <ac:spMk id="5" creationId="{00000000-0000-0000-0000-000000000000}"/>
            </ac:spMkLst>
          </pc:spChg>
          <pc:spChg chg="mod">
            <ac:chgData name="Fake Test User" userId="SID-0" providerId="Test" clId="FakeClientId" dt="2019-08-07T03:12:24.268" v="8" actId="790"/>
            <ac:spMkLst>
              <pc:docMk/>
              <pc:sldMasterMk cId="946754946" sldId="2147483660"/>
              <pc:sldLayoutMk cId="1718549498" sldId="2147483661"/>
              <ac:spMk id="6" creationId="{00000000-0000-0000-0000-000000000000}"/>
            </ac:spMkLst>
          </pc:spChg>
          <pc:spChg chg="mod">
            <ac:chgData name="Fake Test User" userId="SID-0" providerId="Test" clId="FakeClientId" dt="2019-08-07T03:12:24.268" v="8" actId="790"/>
            <ac:spMkLst>
              <pc:docMk/>
              <pc:sldMasterMk cId="946754946" sldId="2147483660"/>
              <pc:sldLayoutMk cId="1718549498" sldId="2147483661"/>
              <ac:spMk id="7" creationId="{00000000-0000-0000-0000-000000000000}"/>
            </ac:spMkLst>
          </pc:spChg>
          <pc:spChg chg="mod">
            <ac:chgData name="Fake Test User" userId="SID-0" providerId="Test" clId="FakeClientId" dt="2019-08-07T03:12:24.268" v="8" actId="790"/>
            <ac:spMkLst>
              <pc:docMk/>
              <pc:sldMasterMk cId="946754946" sldId="2147483660"/>
              <pc:sldLayoutMk cId="1718549498" sldId="2147483661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7T03:12:47.001" v="9" actId="790"/>
          <pc:sldLayoutMkLst>
            <pc:docMk/>
            <pc:sldMasterMk cId="946754946" sldId="2147483660"/>
            <pc:sldLayoutMk cId="2185836540" sldId="2147483662"/>
          </pc:sldLayoutMkLst>
          <pc:spChg chg="mod">
            <ac:chgData name="Fake Test User" userId="SID-0" providerId="Test" clId="FakeClientId" dt="2019-08-07T03:12:47.001" v="9" actId="790"/>
            <ac:spMkLst>
              <pc:docMk/>
              <pc:sldMasterMk cId="946754946" sldId="2147483660"/>
              <pc:sldLayoutMk cId="2185836540" sldId="2147483662"/>
              <ac:spMk id="2" creationId="{00000000-0000-0000-0000-000000000000}"/>
            </ac:spMkLst>
          </pc:spChg>
          <pc:spChg chg="mod">
            <ac:chgData name="Fake Test User" userId="SID-0" providerId="Test" clId="FakeClientId" dt="2019-08-07T03:12:47.001" v="9" actId="790"/>
            <ac:spMkLst>
              <pc:docMk/>
              <pc:sldMasterMk cId="946754946" sldId="2147483660"/>
              <pc:sldLayoutMk cId="2185836540" sldId="2147483662"/>
              <ac:spMk id="3" creationId="{00000000-0000-0000-0000-000000000000}"/>
            </ac:spMkLst>
          </pc:spChg>
          <pc:spChg chg="mod">
            <ac:chgData name="Fake Test User" userId="SID-0" providerId="Test" clId="FakeClientId" dt="2019-08-07T03:12:47.001" v="9" actId="790"/>
            <ac:spMkLst>
              <pc:docMk/>
              <pc:sldMasterMk cId="946754946" sldId="2147483660"/>
              <pc:sldLayoutMk cId="2185836540" sldId="2147483662"/>
              <ac:spMk id="4" creationId="{00000000-0000-0000-0000-000000000000}"/>
            </ac:spMkLst>
          </pc:spChg>
          <pc:spChg chg="mod">
            <ac:chgData name="Fake Test User" userId="SID-0" providerId="Test" clId="FakeClientId" dt="2019-08-07T03:12:47.001" v="9" actId="790"/>
            <ac:spMkLst>
              <pc:docMk/>
              <pc:sldMasterMk cId="946754946" sldId="2147483660"/>
              <pc:sldLayoutMk cId="2185836540" sldId="2147483662"/>
              <ac:spMk id="5" creationId="{00000000-0000-0000-0000-000000000000}"/>
            </ac:spMkLst>
          </pc:spChg>
          <pc:spChg chg="mod">
            <ac:chgData name="Fake Test User" userId="SID-0" providerId="Test" clId="FakeClientId" dt="2019-08-07T03:12:47.001" v="9" actId="790"/>
            <ac:spMkLst>
              <pc:docMk/>
              <pc:sldMasterMk cId="946754946" sldId="2147483660"/>
              <pc:sldLayoutMk cId="2185836540" sldId="2147483662"/>
              <ac:spMk id="6" creationId="{00000000-0000-0000-0000-000000000000}"/>
            </ac:spMkLst>
          </pc:spChg>
          <pc:spChg chg="mod">
            <ac:chgData name="Fake Test User" userId="SID-0" providerId="Test" clId="FakeClientId" dt="2019-08-07T03:12:47.001" v="9" actId="790"/>
            <ac:spMkLst>
              <pc:docMk/>
              <pc:sldMasterMk cId="946754946" sldId="2147483660"/>
              <pc:sldLayoutMk cId="2185836540" sldId="2147483662"/>
              <ac:spMk id="7" creationId="{00000000-0000-0000-0000-000000000000}"/>
            </ac:spMkLst>
          </pc:spChg>
          <pc:spChg chg="mod">
            <ac:chgData name="Fake Test User" userId="SID-0" providerId="Test" clId="FakeClientId" dt="2019-08-07T03:12:47.001" v="9" actId="790"/>
            <ac:spMkLst>
              <pc:docMk/>
              <pc:sldMasterMk cId="946754946" sldId="2147483660"/>
              <pc:sldLayoutMk cId="2185836540" sldId="2147483662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7T03:13:00.172" v="10" actId="790"/>
          <pc:sldLayoutMkLst>
            <pc:docMk/>
            <pc:sldMasterMk cId="946754946" sldId="2147483660"/>
            <pc:sldLayoutMk cId="1335655537" sldId="2147483663"/>
          </pc:sldLayoutMkLst>
          <pc:spChg chg="mod">
            <ac:chgData name="Fake Test User" userId="SID-0" providerId="Test" clId="FakeClientId" dt="2019-08-07T03:13:00.172" v="10" actId="790"/>
            <ac:spMkLst>
              <pc:docMk/>
              <pc:sldMasterMk cId="946754946" sldId="2147483660"/>
              <pc:sldLayoutMk cId="1335655537" sldId="2147483663"/>
              <ac:spMk id="2" creationId="{00000000-0000-0000-0000-000000000000}"/>
            </ac:spMkLst>
          </pc:spChg>
          <pc:spChg chg="mod">
            <ac:chgData name="Fake Test User" userId="SID-0" providerId="Test" clId="FakeClientId" dt="2019-08-07T03:13:00.172" v="10" actId="790"/>
            <ac:spMkLst>
              <pc:docMk/>
              <pc:sldMasterMk cId="946754946" sldId="2147483660"/>
              <pc:sldLayoutMk cId="1335655537" sldId="2147483663"/>
              <ac:spMk id="3" creationId="{00000000-0000-0000-0000-000000000000}"/>
            </ac:spMkLst>
          </pc:spChg>
          <pc:spChg chg="mod">
            <ac:chgData name="Fake Test User" userId="SID-0" providerId="Test" clId="FakeClientId" dt="2019-08-07T03:13:00.172" v="10" actId="790"/>
            <ac:spMkLst>
              <pc:docMk/>
              <pc:sldMasterMk cId="946754946" sldId="2147483660"/>
              <pc:sldLayoutMk cId="1335655537" sldId="2147483663"/>
              <ac:spMk id="4" creationId="{00000000-0000-0000-0000-000000000000}"/>
            </ac:spMkLst>
          </pc:spChg>
          <pc:spChg chg="mod">
            <ac:chgData name="Fake Test User" userId="SID-0" providerId="Test" clId="FakeClientId" dt="2019-08-07T03:13:00.172" v="10" actId="790"/>
            <ac:spMkLst>
              <pc:docMk/>
              <pc:sldMasterMk cId="946754946" sldId="2147483660"/>
              <pc:sldLayoutMk cId="1335655537" sldId="2147483663"/>
              <ac:spMk id="5" creationId="{00000000-0000-0000-0000-000000000000}"/>
            </ac:spMkLst>
          </pc:spChg>
          <pc:spChg chg="mod">
            <ac:chgData name="Fake Test User" userId="SID-0" providerId="Test" clId="FakeClientId" dt="2019-08-07T03:13:00.172" v="10" actId="790"/>
            <ac:spMkLst>
              <pc:docMk/>
              <pc:sldMasterMk cId="946754946" sldId="2147483660"/>
              <pc:sldLayoutMk cId="1335655537" sldId="2147483663"/>
              <ac:spMk id="6" creationId="{00000000-0000-0000-0000-000000000000}"/>
            </ac:spMkLst>
          </pc:spChg>
          <pc:spChg chg="mod">
            <ac:chgData name="Fake Test User" userId="SID-0" providerId="Test" clId="FakeClientId" dt="2019-08-07T03:13:00.172" v="10" actId="790"/>
            <ac:spMkLst>
              <pc:docMk/>
              <pc:sldMasterMk cId="946754946" sldId="2147483660"/>
              <pc:sldLayoutMk cId="1335655537" sldId="2147483663"/>
              <ac:spMk id="7" creationId="{00000000-0000-0000-0000-000000000000}"/>
            </ac:spMkLst>
          </pc:spChg>
          <pc:spChg chg="mod">
            <ac:chgData name="Fake Test User" userId="SID-0" providerId="Test" clId="FakeClientId" dt="2019-08-07T03:13:00.172" v="10" actId="790"/>
            <ac:spMkLst>
              <pc:docMk/>
              <pc:sldMasterMk cId="946754946" sldId="2147483660"/>
              <pc:sldLayoutMk cId="1335655537" sldId="2147483663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7T03:13:11.391" v="11" actId="790"/>
          <pc:sldLayoutMkLst>
            <pc:docMk/>
            <pc:sldMasterMk cId="946754946" sldId="2147483660"/>
            <pc:sldLayoutMk cId="3328223887" sldId="2147483664"/>
          </pc:sldLayoutMkLst>
          <pc:spChg chg="mod">
            <ac:chgData name="Fake Test User" userId="SID-0" providerId="Test" clId="FakeClientId" dt="2019-08-07T03:13:11.391" v="11" actId="790"/>
            <ac:spMkLst>
              <pc:docMk/>
              <pc:sldMasterMk cId="946754946" sldId="2147483660"/>
              <pc:sldLayoutMk cId="3328223887" sldId="2147483664"/>
              <ac:spMk id="2" creationId="{00000000-0000-0000-0000-000000000000}"/>
            </ac:spMkLst>
          </pc:spChg>
          <pc:spChg chg="mod">
            <ac:chgData name="Fake Test User" userId="SID-0" providerId="Test" clId="FakeClientId" dt="2019-08-07T03:13:11.391" v="11" actId="790"/>
            <ac:spMkLst>
              <pc:docMk/>
              <pc:sldMasterMk cId="946754946" sldId="2147483660"/>
              <pc:sldLayoutMk cId="3328223887" sldId="2147483664"/>
              <ac:spMk id="3" creationId="{00000000-0000-0000-0000-000000000000}"/>
            </ac:spMkLst>
          </pc:spChg>
          <pc:spChg chg="mod">
            <ac:chgData name="Fake Test User" userId="SID-0" providerId="Test" clId="FakeClientId" dt="2019-08-07T03:13:11.391" v="11" actId="790"/>
            <ac:spMkLst>
              <pc:docMk/>
              <pc:sldMasterMk cId="946754946" sldId="2147483660"/>
              <pc:sldLayoutMk cId="3328223887" sldId="2147483664"/>
              <ac:spMk id="4" creationId="{00000000-0000-0000-0000-000000000000}"/>
            </ac:spMkLst>
          </pc:spChg>
          <pc:spChg chg="mod">
            <ac:chgData name="Fake Test User" userId="SID-0" providerId="Test" clId="FakeClientId" dt="2019-08-07T03:13:11.391" v="11" actId="790"/>
            <ac:spMkLst>
              <pc:docMk/>
              <pc:sldMasterMk cId="946754946" sldId="2147483660"/>
              <pc:sldLayoutMk cId="3328223887" sldId="2147483664"/>
              <ac:spMk id="5" creationId="{00000000-0000-0000-0000-000000000000}"/>
            </ac:spMkLst>
          </pc:spChg>
          <pc:spChg chg="mod">
            <ac:chgData name="Fake Test User" userId="SID-0" providerId="Test" clId="FakeClientId" dt="2019-08-07T03:13:11.391" v="11" actId="790"/>
            <ac:spMkLst>
              <pc:docMk/>
              <pc:sldMasterMk cId="946754946" sldId="2147483660"/>
              <pc:sldLayoutMk cId="3328223887" sldId="2147483664"/>
              <ac:spMk id="6" creationId="{00000000-0000-0000-0000-000000000000}"/>
            </ac:spMkLst>
          </pc:spChg>
          <pc:spChg chg="mod">
            <ac:chgData name="Fake Test User" userId="SID-0" providerId="Test" clId="FakeClientId" dt="2019-08-07T03:13:11.391" v="11" actId="790"/>
            <ac:spMkLst>
              <pc:docMk/>
              <pc:sldMasterMk cId="946754946" sldId="2147483660"/>
              <pc:sldLayoutMk cId="3328223887" sldId="2147483664"/>
              <ac:spMk id="7" creationId="{00000000-0000-0000-0000-000000000000}"/>
            </ac:spMkLst>
          </pc:spChg>
          <pc:spChg chg="mod">
            <ac:chgData name="Fake Test User" userId="SID-0" providerId="Test" clId="FakeClientId" dt="2019-08-07T03:13:11.391" v="11" actId="790"/>
            <ac:spMkLst>
              <pc:docMk/>
              <pc:sldMasterMk cId="946754946" sldId="2147483660"/>
              <pc:sldLayoutMk cId="3328223887" sldId="2147483664"/>
              <ac:spMk id="8" creationId="{00000000-0000-0000-0000-000000000000}"/>
            </ac:spMkLst>
          </pc:spChg>
          <pc:spChg chg="mod">
            <ac:chgData name="Fake Test User" userId="SID-0" providerId="Test" clId="FakeClientId" dt="2019-08-07T03:13:11.391" v="11" actId="790"/>
            <ac:spMkLst>
              <pc:docMk/>
              <pc:sldMasterMk cId="946754946" sldId="2147483660"/>
              <pc:sldLayoutMk cId="3328223887" sldId="2147483664"/>
              <ac:spMk id="9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7T03:13:19.453" v="12" actId="790"/>
          <pc:sldLayoutMkLst>
            <pc:docMk/>
            <pc:sldMasterMk cId="946754946" sldId="2147483660"/>
            <pc:sldLayoutMk cId="3606029816" sldId="2147483665"/>
          </pc:sldLayoutMkLst>
          <pc:spChg chg="mod">
            <ac:chgData name="Fake Test User" userId="SID-0" providerId="Test" clId="FakeClientId" dt="2019-08-07T03:13:19.453" v="12" actId="790"/>
            <ac:spMkLst>
              <pc:docMk/>
              <pc:sldMasterMk cId="946754946" sldId="2147483660"/>
              <pc:sldLayoutMk cId="3606029816" sldId="2147483665"/>
              <ac:spMk id="2" creationId="{00000000-0000-0000-0000-000000000000}"/>
            </ac:spMkLst>
          </pc:spChg>
          <pc:spChg chg="mod">
            <ac:chgData name="Fake Test User" userId="SID-0" providerId="Test" clId="FakeClientId" dt="2019-08-07T03:13:19.453" v="12" actId="790"/>
            <ac:spMkLst>
              <pc:docMk/>
              <pc:sldMasterMk cId="946754946" sldId="2147483660"/>
              <pc:sldLayoutMk cId="3606029816" sldId="2147483665"/>
              <ac:spMk id="3" creationId="{00000000-0000-0000-0000-000000000000}"/>
            </ac:spMkLst>
          </pc:spChg>
          <pc:spChg chg="mod">
            <ac:chgData name="Fake Test User" userId="SID-0" providerId="Test" clId="FakeClientId" dt="2019-08-07T03:13:19.453" v="12" actId="790"/>
            <ac:spMkLst>
              <pc:docMk/>
              <pc:sldMasterMk cId="946754946" sldId="2147483660"/>
              <pc:sldLayoutMk cId="3606029816" sldId="2147483665"/>
              <ac:spMk id="4" creationId="{00000000-0000-0000-0000-000000000000}"/>
            </ac:spMkLst>
          </pc:spChg>
          <pc:spChg chg="mod">
            <ac:chgData name="Fake Test User" userId="SID-0" providerId="Test" clId="FakeClientId" dt="2019-08-07T03:13:19.453" v="12" actId="790"/>
            <ac:spMkLst>
              <pc:docMk/>
              <pc:sldMasterMk cId="946754946" sldId="2147483660"/>
              <pc:sldLayoutMk cId="3606029816" sldId="2147483665"/>
              <ac:spMk id="5" creationId="{00000000-0000-0000-0000-000000000000}"/>
            </ac:spMkLst>
          </pc:spChg>
          <pc:spChg chg="mod">
            <ac:chgData name="Fake Test User" userId="SID-0" providerId="Test" clId="FakeClientId" dt="2019-08-07T03:13:19.453" v="12" actId="790"/>
            <ac:spMkLst>
              <pc:docMk/>
              <pc:sldMasterMk cId="946754946" sldId="2147483660"/>
              <pc:sldLayoutMk cId="3606029816" sldId="2147483665"/>
              <ac:spMk id="6" creationId="{00000000-0000-0000-0000-000000000000}"/>
            </ac:spMkLst>
          </pc:spChg>
          <pc:spChg chg="mod">
            <ac:chgData name="Fake Test User" userId="SID-0" providerId="Test" clId="FakeClientId" dt="2019-08-07T03:13:19.453" v="12" actId="790"/>
            <ac:spMkLst>
              <pc:docMk/>
              <pc:sldMasterMk cId="946754946" sldId="2147483660"/>
              <pc:sldLayoutMk cId="3606029816" sldId="2147483665"/>
              <ac:spMk id="7" creationId="{00000000-0000-0000-0000-000000000000}"/>
            </ac:spMkLst>
          </pc:spChg>
          <pc:spChg chg="mod">
            <ac:chgData name="Fake Test User" userId="SID-0" providerId="Test" clId="FakeClientId" dt="2019-08-07T03:13:19.453" v="12" actId="790"/>
            <ac:spMkLst>
              <pc:docMk/>
              <pc:sldMasterMk cId="946754946" sldId="2147483660"/>
              <pc:sldLayoutMk cId="3606029816" sldId="2147483665"/>
              <ac:spMk id="8" creationId="{00000000-0000-0000-0000-000000000000}"/>
            </ac:spMkLst>
          </pc:spChg>
          <pc:spChg chg="mod">
            <ac:chgData name="Fake Test User" userId="SID-0" providerId="Test" clId="FakeClientId" dt="2019-08-07T03:13:19.453" v="12" actId="790"/>
            <ac:spMkLst>
              <pc:docMk/>
              <pc:sldMasterMk cId="946754946" sldId="2147483660"/>
              <pc:sldLayoutMk cId="3606029816" sldId="2147483665"/>
              <ac:spMk id="9" creationId="{00000000-0000-0000-0000-000000000000}"/>
            </ac:spMkLst>
          </pc:spChg>
          <pc:spChg chg="mod">
            <ac:chgData name="Fake Test User" userId="SID-0" providerId="Test" clId="FakeClientId" dt="2019-08-07T03:13:19.453" v="12" actId="790"/>
            <ac:spMkLst>
              <pc:docMk/>
              <pc:sldMasterMk cId="946754946" sldId="2147483660"/>
              <pc:sldLayoutMk cId="3606029816" sldId="2147483665"/>
              <ac:spMk id="10" creationId="{00000000-0000-0000-0000-000000000000}"/>
            </ac:spMkLst>
          </pc:spChg>
          <pc:spChg chg="mod">
            <ac:chgData name="Fake Test User" userId="SID-0" providerId="Test" clId="FakeClientId" dt="2019-08-07T03:13:19.453" v="12" actId="790"/>
            <ac:spMkLst>
              <pc:docMk/>
              <pc:sldMasterMk cId="946754946" sldId="2147483660"/>
              <pc:sldLayoutMk cId="3606029816" sldId="2147483665"/>
              <ac:spMk id="11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7T03:13:27.405" v="13" actId="790"/>
          <pc:sldLayoutMkLst>
            <pc:docMk/>
            <pc:sldMasterMk cId="946754946" sldId="2147483660"/>
            <pc:sldLayoutMk cId="100814485" sldId="2147483666"/>
          </pc:sldLayoutMkLst>
          <pc:spChg chg="mod">
            <ac:chgData name="Fake Test User" userId="SID-0" providerId="Test" clId="FakeClientId" dt="2019-08-07T03:13:27.405" v="13" actId="790"/>
            <ac:spMkLst>
              <pc:docMk/>
              <pc:sldMasterMk cId="946754946" sldId="2147483660"/>
              <pc:sldLayoutMk cId="100814485" sldId="2147483666"/>
              <ac:spMk id="2" creationId="{00000000-0000-0000-0000-000000000000}"/>
            </ac:spMkLst>
          </pc:spChg>
          <pc:spChg chg="mod">
            <ac:chgData name="Fake Test User" userId="SID-0" providerId="Test" clId="FakeClientId" dt="2019-08-07T03:13:27.405" v="13" actId="790"/>
            <ac:spMkLst>
              <pc:docMk/>
              <pc:sldMasterMk cId="946754946" sldId="2147483660"/>
              <pc:sldLayoutMk cId="100814485" sldId="2147483666"/>
              <ac:spMk id="3" creationId="{00000000-0000-0000-0000-000000000000}"/>
            </ac:spMkLst>
          </pc:spChg>
          <pc:spChg chg="mod">
            <ac:chgData name="Fake Test User" userId="SID-0" providerId="Test" clId="FakeClientId" dt="2019-08-07T03:13:27.405" v="13" actId="790"/>
            <ac:spMkLst>
              <pc:docMk/>
              <pc:sldMasterMk cId="946754946" sldId="2147483660"/>
              <pc:sldLayoutMk cId="100814485" sldId="2147483666"/>
              <ac:spMk id="4" creationId="{00000000-0000-0000-0000-000000000000}"/>
            </ac:spMkLst>
          </pc:spChg>
          <pc:spChg chg="mod">
            <ac:chgData name="Fake Test User" userId="SID-0" providerId="Test" clId="FakeClientId" dt="2019-08-07T03:13:27.405" v="13" actId="790"/>
            <ac:spMkLst>
              <pc:docMk/>
              <pc:sldMasterMk cId="946754946" sldId="2147483660"/>
              <pc:sldLayoutMk cId="100814485" sldId="2147483666"/>
              <ac:spMk id="5" creationId="{00000000-0000-0000-0000-000000000000}"/>
            </ac:spMkLst>
          </pc:spChg>
          <pc:spChg chg="mod">
            <ac:chgData name="Fake Test User" userId="SID-0" providerId="Test" clId="FakeClientId" dt="2019-08-07T03:13:27.405" v="13" actId="790"/>
            <ac:spMkLst>
              <pc:docMk/>
              <pc:sldMasterMk cId="946754946" sldId="2147483660"/>
              <pc:sldLayoutMk cId="100814485" sldId="2147483666"/>
              <ac:spMk id="6" creationId="{00000000-0000-0000-0000-000000000000}"/>
            </ac:spMkLst>
          </pc:spChg>
          <pc:spChg chg="mod">
            <ac:chgData name="Fake Test User" userId="SID-0" providerId="Test" clId="FakeClientId" dt="2019-08-07T03:13:27.405" v="13" actId="790"/>
            <ac:spMkLst>
              <pc:docMk/>
              <pc:sldMasterMk cId="946754946" sldId="2147483660"/>
              <pc:sldLayoutMk cId="100814485" sldId="2147483666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7T03:13:34.686" v="14" actId="790"/>
          <pc:sldLayoutMkLst>
            <pc:docMk/>
            <pc:sldMasterMk cId="946754946" sldId="2147483660"/>
            <pc:sldLayoutMk cId="4037432058" sldId="2147483667"/>
          </pc:sldLayoutMkLst>
          <pc:spChg chg="mod">
            <ac:chgData name="Fake Test User" userId="SID-0" providerId="Test" clId="FakeClientId" dt="2019-08-07T03:13:34.686" v="14" actId="790"/>
            <ac:spMkLst>
              <pc:docMk/>
              <pc:sldMasterMk cId="946754946" sldId="2147483660"/>
              <pc:sldLayoutMk cId="4037432058" sldId="2147483667"/>
              <ac:spMk id="2" creationId="{00000000-0000-0000-0000-000000000000}"/>
            </ac:spMkLst>
          </pc:spChg>
          <pc:spChg chg="mod">
            <ac:chgData name="Fake Test User" userId="SID-0" providerId="Test" clId="FakeClientId" dt="2019-08-07T03:13:34.686" v="14" actId="790"/>
            <ac:spMkLst>
              <pc:docMk/>
              <pc:sldMasterMk cId="946754946" sldId="2147483660"/>
              <pc:sldLayoutMk cId="4037432058" sldId="2147483667"/>
              <ac:spMk id="3" creationId="{00000000-0000-0000-0000-000000000000}"/>
            </ac:spMkLst>
          </pc:spChg>
          <pc:spChg chg="mod">
            <ac:chgData name="Fake Test User" userId="SID-0" providerId="Test" clId="FakeClientId" dt="2019-08-07T03:13:34.686" v="14" actId="790"/>
            <ac:spMkLst>
              <pc:docMk/>
              <pc:sldMasterMk cId="946754946" sldId="2147483660"/>
              <pc:sldLayoutMk cId="4037432058" sldId="2147483667"/>
              <ac:spMk id="4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7T03:14:25.261" v="21" actId="790"/>
          <pc:sldLayoutMkLst>
            <pc:docMk/>
            <pc:sldMasterMk cId="946754946" sldId="2147483660"/>
            <pc:sldLayoutMk cId="1784193825" sldId="2147483668"/>
          </pc:sldLayoutMkLst>
          <pc:spChg chg="mod">
            <ac:chgData name="Fake Test User" userId="SID-0" providerId="Test" clId="FakeClientId" dt="2019-08-07T03:14:25.261" v="21" actId="790"/>
            <ac:spMkLst>
              <pc:docMk/>
              <pc:sldMasterMk cId="946754946" sldId="2147483660"/>
              <pc:sldLayoutMk cId="1784193825" sldId="2147483668"/>
              <ac:spMk id="2" creationId="{00000000-0000-0000-0000-000000000000}"/>
            </ac:spMkLst>
          </pc:spChg>
          <pc:spChg chg="mod">
            <ac:chgData name="Fake Test User" userId="SID-0" providerId="Test" clId="FakeClientId" dt="2019-08-07T03:14:25.261" v="21" actId="790"/>
            <ac:spMkLst>
              <pc:docMk/>
              <pc:sldMasterMk cId="946754946" sldId="2147483660"/>
              <pc:sldLayoutMk cId="1784193825" sldId="2147483668"/>
              <ac:spMk id="3" creationId="{00000000-0000-0000-0000-000000000000}"/>
            </ac:spMkLst>
          </pc:spChg>
          <pc:spChg chg="mod">
            <ac:chgData name="Fake Test User" userId="SID-0" providerId="Test" clId="FakeClientId" dt="2019-08-07T03:14:25.261" v="21" actId="790"/>
            <ac:spMkLst>
              <pc:docMk/>
              <pc:sldMasterMk cId="946754946" sldId="2147483660"/>
              <pc:sldLayoutMk cId="1784193825" sldId="2147483668"/>
              <ac:spMk id="4" creationId="{00000000-0000-0000-0000-000000000000}"/>
            </ac:spMkLst>
          </pc:spChg>
          <pc:spChg chg="mod">
            <ac:chgData name="Fake Test User" userId="SID-0" providerId="Test" clId="FakeClientId" dt="2019-08-07T03:14:25.261" v="21" actId="790"/>
            <ac:spMkLst>
              <pc:docMk/>
              <pc:sldMasterMk cId="946754946" sldId="2147483660"/>
              <pc:sldLayoutMk cId="1784193825" sldId="2147483668"/>
              <ac:spMk id="5" creationId="{00000000-0000-0000-0000-000000000000}"/>
            </ac:spMkLst>
          </pc:spChg>
          <pc:spChg chg="mod">
            <ac:chgData name="Fake Test User" userId="SID-0" providerId="Test" clId="FakeClientId" dt="2019-08-07T03:14:25.261" v="21" actId="790"/>
            <ac:spMkLst>
              <pc:docMk/>
              <pc:sldMasterMk cId="946754946" sldId="2147483660"/>
              <pc:sldLayoutMk cId="1784193825" sldId="2147483668"/>
              <ac:spMk id="6" creationId="{00000000-0000-0000-0000-000000000000}"/>
            </ac:spMkLst>
          </pc:spChg>
          <pc:spChg chg="mod">
            <ac:chgData name="Fake Test User" userId="SID-0" providerId="Test" clId="FakeClientId" dt="2019-08-07T03:14:25.261" v="21" actId="790"/>
            <ac:spMkLst>
              <pc:docMk/>
              <pc:sldMasterMk cId="946754946" sldId="2147483660"/>
              <pc:sldLayoutMk cId="1784193825" sldId="2147483668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7T03:14:18.496" v="20" actId="790"/>
          <pc:sldLayoutMkLst>
            <pc:docMk/>
            <pc:sldMasterMk cId="946754946" sldId="2147483660"/>
            <pc:sldLayoutMk cId="3161095380" sldId="2147483669"/>
          </pc:sldLayoutMkLst>
          <pc:spChg chg="mod">
            <ac:chgData name="Fake Test User" userId="SID-0" providerId="Test" clId="FakeClientId" dt="2019-08-07T03:14:18.496" v="20" actId="790"/>
            <ac:spMkLst>
              <pc:docMk/>
              <pc:sldMasterMk cId="946754946" sldId="2147483660"/>
              <pc:sldLayoutMk cId="3161095380" sldId="2147483669"/>
              <ac:spMk id="2" creationId="{00000000-0000-0000-0000-000000000000}"/>
            </ac:spMkLst>
          </pc:spChg>
          <pc:spChg chg="mod">
            <ac:chgData name="Fake Test User" userId="SID-0" providerId="Test" clId="FakeClientId" dt="2019-08-07T03:14:18.496" v="20" actId="790"/>
            <ac:spMkLst>
              <pc:docMk/>
              <pc:sldMasterMk cId="946754946" sldId="2147483660"/>
              <pc:sldLayoutMk cId="3161095380" sldId="2147483669"/>
              <ac:spMk id="3" creationId="{00000000-0000-0000-0000-000000000000}"/>
            </ac:spMkLst>
          </pc:spChg>
          <pc:spChg chg="mod">
            <ac:chgData name="Fake Test User" userId="SID-0" providerId="Test" clId="FakeClientId" dt="2019-08-07T03:14:18.496" v="20" actId="790"/>
            <ac:spMkLst>
              <pc:docMk/>
              <pc:sldMasterMk cId="946754946" sldId="2147483660"/>
              <pc:sldLayoutMk cId="3161095380" sldId="2147483669"/>
              <ac:spMk id="4" creationId="{00000000-0000-0000-0000-000000000000}"/>
            </ac:spMkLst>
          </pc:spChg>
          <pc:spChg chg="mod">
            <ac:chgData name="Fake Test User" userId="SID-0" providerId="Test" clId="FakeClientId" dt="2019-08-07T03:14:18.496" v="20" actId="790"/>
            <ac:spMkLst>
              <pc:docMk/>
              <pc:sldMasterMk cId="946754946" sldId="2147483660"/>
              <pc:sldLayoutMk cId="3161095380" sldId="2147483669"/>
              <ac:spMk id="5" creationId="{00000000-0000-0000-0000-000000000000}"/>
            </ac:spMkLst>
          </pc:spChg>
          <pc:spChg chg="mod">
            <ac:chgData name="Fake Test User" userId="SID-0" providerId="Test" clId="FakeClientId" dt="2019-08-07T03:14:18.496" v="20" actId="790"/>
            <ac:spMkLst>
              <pc:docMk/>
              <pc:sldMasterMk cId="946754946" sldId="2147483660"/>
              <pc:sldLayoutMk cId="3161095380" sldId="2147483669"/>
              <ac:spMk id="6" creationId="{00000000-0000-0000-0000-000000000000}"/>
            </ac:spMkLst>
          </pc:spChg>
          <pc:spChg chg="mod">
            <ac:chgData name="Fake Test User" userId="SID-0" providerId="Test" clId="FakeClientId" dt="2019-08-07T03:14:18.496" v="20" actId="790"/>
            <ac:spMkLst>
              <pc:docMk/>
              <pc:sldMasterMk cId="946754946" sldId="2147483660"/>
              <pc:sldLayoutMk cId="3161095380" sldId="2147483669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7T03:14:12.090" v="19" actId="790"/>
          <pc:sldLayoutMkLst>
            <pc:docMk/>
            <pc:sldMasterMk cId="946754946" sldId="2147483660"/>
            <pc:sldLayoutMk cId="596921339" sldId="2147483670"/>
          </pc:sldLayoutMkLst>
          <pc:spChg chg="mod">
            <ac:chgData name="Fake Test User" userId="SID-0" providerId="Test" clId="FakeClientId" dt="2019-08-07T03:14:12.090" v="19" actId="790"/>
            <ac:spMkLst>
              <pc:docMk/>
              <pc:sldMasterMk cId="946754946" sldId="2147483660"/>
              <pc:sldLayoutMk cId="596921339" sldId="2147483670"/>
              <ac:spMk id="2" creationId="{00000000-0000-0000-0000-000000000000}"/>
            </ac:spMkLst>
          </pc:spChg>
          <pc:spChg chg="mod">
            <ac:chgData name="Fake Test User" userId="SID-0" providerId="Test" clId="FakeClientId" dt="2019-08-07T03:14:12.090" v="19" actId="790"/>
            <ac:spMkLst>
              <pc:docMk/>
              <pc:sldMasterMk cId="946754946" sldId="2147483660"/>
              <pc:sldLayoutMk cId="596921339" sldId="2147483670"/>
              <ac:spMk id="3" creationId="{00000000-0000-0000-0000-000000000000}"/>
            </ac:spMkLst>
          </pc:spChg>
          <pc:spChg chg="mod">
            <ac:chgData name="Fake Test User" userId="SID-0" providerId="Test" clId="FakeClientId" dt="2019-08-07T03:14:12.090" v="19" actId="790"/>
            <ac:spMkLst>
              <pc:docMk/>
              <pc:sldMasterMk cId="946754946" sldId="2147483660"/>
              <pc:sldLayoutMk cId="596921339" sldId="2147483670"/>
              <ac:spMk id="4" creationId="{00000000-0000-0000-0000-000000000000}"/>
            </ac:spMkLst>
          </pc:spChg>
          <pc:spChg chg="mod">
            <ac:chgData name="Fake Test User" userId="SID-0" providerId="Test" clId="FakeClientId" dt="2019-08-07T03:14:12.090" v="19" actId="790"/>
            <ac:spMkLst>
              <pc:docMk/>
              <pc:sldMasterMk cId="946754946" sldId="2147483660"/>
              <pc:sldLayoutMk cId="596921339" sldId="2147483670"/>
              <ac:spMk id="5" creationId="{00000000-0000-0000-0000-000000000000}"/>
            </ac:spMkLst>
          </pc:spChg>
          <pc:spChg chg="mod">
            <ac:chgData name="Fake Test User" userId="SID-0" providerId="Test" clId="FakeClientId" dt="2019-08-07T03:14:12.090" v="19" actId="790"/>
            <ac:spMkLst>
              <pc:docMk/>
              <pc:sldMasterMk cId="946754946" sldId="2147483660"/>
              <pc:sldLayoutMk cId="596921339" sldId="2147483670"/>
              <ac:spMk id="6" creationId="{00000000-0000-0000-0000-000000000000}"/>
            </ac:spMkLst>
          </pc:spChg>
          <pc:spChg chg="mod">
            <ac:chgData name="Fake Test User" userId="SID-0" providerId="Test" clId="FakeClientId" dt="2019-08-07T03:14:12.090" v="19" actId="790"/>
            <ac:spMkLst>
              <pc:docMk/>
              <pc:sldMasterMk cId="946754946" sldId="2147483660"/>
              <pc:sldLayoutMk cId="596921339" sldId="2147483670"/>
              <ac:spMk id="7" creationId="{00000000-0000-0000-0000-000000000000}"/>
            </ac:spMkLst>
          </pc:spChg>
          <pc:spChg chg="mod">
            <ac:chgData name="Fake Test User" userId="SID-0" providerId="Test" clId="FakeClientId" dt="2019-08-07T03:14:12.090" v="19" actId="790"/>
            <ac:spMkLst>
              <pc:docMk/>
              <pc:sldMasterMk cId="946754946" sldId="2147483660"/>
              <pc:sldLayoutMk cId="596921339" sldId="2147483670"/>
              <ac:spMk id="8" creationId="{00000000-0000-0000-0000-000000000000}"/>
            </ac:spMkLst>
          </pc:spChg>
        </pc:sldLayoutChg>
        <pc:sldLayoutChg chg="modSp mod">
          <pc:chgData name="Fake Test User" userId="SID-0" providerId="Test" clId="FakeClientId" dt="2019-08-07T03:14:05.278" v="18" actId="790"/>
          <pc:sldLayoutMkLst>
            <pc:docMk/>
            <pc:sldMasterMk cId="946754946" sldId="2147483660"/>
            <pc:sldLayoutMk cId="1302266631" sldId="2147483671"/>
          </pc:sldLayoutMkLst>
          <pc:spChg chg="mod">
            <ac:chgData name="Fake Test User" userId="SID-0" providerId="Test" clId="FakeClientId" dt="2019-08-07T03:14:05.278" v="18" actId="790"/>
            <ac:spMkLst>
              <pc:docMk/>
              <pc:sldMasterMk cId="946754946" sldId="2147483660"/>
              <pc:sldLayoutMk cId="1302266631" sldId="2147483671"/>
              <ac:spMk id="2" creationId="{00000000-0000-0000-0000-000000000000}"/>
            </ac:spMkLst>
          </pc:spChg>
          <pc:spChg chg="mod">
            <ac:chgData name="Fake Test User" userId="SID-0" providerId="Test" clId="FakeClientId" dt="2019-08-07T03:14:05.278" v="18" actId="790"/>
            <ac:spMkLst>
              <pc:docMk/>
              <pc:sldMasterMk cId="946754946" sldId="2147483660"/>
              <pc:sldLayoutMk cId="1302266631" sldId="2147483671"/>
              <ac:spMk id="3" creationId="{00000000-0000-0000-0000-000000000000}"/>
            </ac:spMkLst>
          </pc:spChg>
          <pc:spChg chg="mod">
            <ac:chgData name="Fake Test User" userId="SID-0" providerId="Test" clId="FakeClientId" dt="2019-08-07T03:14:05.278" v="18" actId="790"/>
            <ac:spMkLst>
              <pc:docMk/>
              <pc:sldMasterMk cId="946754946" sldId="2147483660"/>
              <pc:sldLayoutMk cId="1302266631" sldId="2147483671"/>
              <ac:spMk id="4" creationId="{00000000-0000-0000-0000-000000000000}"/>
            </ac:spMkLst>
          </pc:spChg>
          <pc:spChg chg="mod">
            <ac:chgData name="Fake Test User" userId="SID-0" providerId="Test" clId="FakeClientId" dt="2019-08-07T03:14:05.278" v="18" actId="790"/>
            <ac:spMkLst>
              <pc:docMk/>
              <pc:sldMasterMk cId="946754946" sldId="2147483660"/>
              <pc:sldLayoutMk cId="1302266631" sldId="2147483671"/>
              <ac:spMk id="5" creationId="{00000000-0000-0000-0000-000000000000}"/>
            </ac:spMkLst>
          </pc:spChg>
          <pc:spChg chg="mod">
            <ac:chgData name="Fake Test User" userId="SID-0" providerId="Test" clId="FakeClientId" dt="2019-08-07T03:14:05.278" v="18" actId="790"/>
            <ac:spMkLst>
              <pc:docMk/>
              <pc:sldMasterMk cId="946754946" sldId="2147483660"/>
              <pc:sldLayoutMk cId="1302266631" sldId="2147483671"/>
              <ac:spMk id="6" creationId="{00000000-0000-0000-0000-000000000000}"/>
            </ac:spMkLst>
          </pc:spChg>
          <pc:spChg chg="mod">
            <ac:chgData name="Fake Test User" userId="SID-0" providerId="Test" clId="FakeClientId" dt="2019-08-07T03:14:05.278" v="18" actId="790"/>
            <ac:spMkLst>
              <pc:docMk/>
              <pc:sldMasterMk cId="946754946" sldId="2147483660"/>
              <pc:sldLayoutMk cId="1302266631" sldId="2147483671"/>
              <ac:spMk id="7" creationId="{00000000-0000-0000-0000-000000000000}"/>
            </ac:spMkLst>
          </pc:spChg>
          <pc:spChg chg="mod">
            <ac:chgData name="Fake Test User" userId="SID-0" providerId="Test" clId="FakeClientId" dt="2019-08-07T03:14:05.278" v="18" actId="790"/>
            <ac:spMkLst>
              <pc:docMk/>
              <pc:sldMasterMk cId="946754946" sldId="2147483660"/>
              <pc:sldLayoutMk cId="1302266631" sldId="2147483671"/>
              <ac:spMk id="8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xmlns="" id="{A2E1110E-16DD-4B50-AF6D-69A21773B6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noProof="1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xmlns="" id="{7AA0DA8F-2AD3-4052-BFD9-CD3866CFD7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FEF46-C6E6-4E55-8C50-D7129E5C4FA3}" type="datetime1">
              <a:rPr lang="sk-SK" noProof="1" dirty="0" smtClean="0"/>
              <a:t>8. 2. 2020</a:t>
            </a:fld>
            <a:endParaRPr lang="sk-SK" noProof="1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317C72B3-C0FF-4825-8B5E-74E1C93FEC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noProof="1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xmlns="" id="{A101F5C7-FFB7-4DE6-A774-6F1EDBAA37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11CD3-E403-4806-8F3B-28E820526D6B}" type="slidenum">
              <a:rPr lang="sk-SK" noProof="1" smtClean="0"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10156609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1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B934456-F249-4CD6-8096-8A0DAAC6E017}" type="datetime1">
              <a:rPr lang="sk-SK" noProof="1" smtClean="0"/>
              <a:t>8. 2. 2020</a:t>
            </a:fld>
            <a:endParaRPr lang="sk-SK" noProof="1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1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1"/>
              <a:t>Kliknutím upravíte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  <p:sp>
        <p:nvSpPr>
          <p:cNvPr id="6" name="Zástupná poznámk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1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sk-SK" noProof="1" dirty="0" smtClean="0"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noProof="1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sk-SK" noProof="1" smtClean="0"/>
              <a:t>1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noProof="1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sk-SK" noProof="1" dirty="0" smtClean="0"/>
              <a:t>2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136512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38200" y="2061006"/>
            <a:ext cx="10515600" cy="2387600"/>
          </a:xfrm>
        </p:spPr>
        <p:txBody>
          <a:bodyPr rtlCol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838202" y="5110609"/>
            <a:ext cx="6705599" cy="1137793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 noProof="1"/>
              <a:t>Kliknite sem a 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E93974-5A56-4C7A-BD8C-BDA60055550C}" type="datetime1">
              <a:rPr lang="sk-SK" noProof="1" dirty="0" smtClean="0"/>
              <a:t>8. 2. 2020</a:t>
            </a:fld>
            <a:endParaRPr lang="sk-SK" noProof="1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1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  <p:sp>
        <p:nvSpPr>
          <p:cNvPr id="8" name="Obdĺžnik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1"/>
              <a:t>Kliknite sem a upravte štýl predlohy nadpisov</a:t>
            </a:r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sk-SK" noProof="1"/>
              <a:t>Kliknutím upravíte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194CB3-7F12-476B-878D-97D36EC1ADFC}" type="datetime1">
              <a:rPr lang="sk-SK" noProof="1" dirty="0" smtClean="0"/>
              <a:t>8. 2. 2020</a:t>
            </a:fld>
            <a:endParaRPr lang="sk-SK" noProof="1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1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  <p:sp>
        <p:nvSpPr>
          <p:cNvPr id="8" name="Obdĺžnik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10215419" y="365125"/>
            <a:ext cx="1819564" cy="5811838"/>
          </a:xfrm>
        </p:spPr>
        <p:txBody>
          <a:bodyPr vert="eaVert"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sk-SK" noProof="1"/>
              <a:t>Kliknutím upravíte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A4F682-B11C-45BF-A11E-60A3402146FF}" type="datetime1">
              <a:rPr lang="sk-SK" noProof="1" dirty="0" smtClean="0"/>
              <a:t>8. 2. 2020</a:t>
            </a:fld>
            <a:endParaRPr lang="sk-SK" noProof="1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1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  <p:sp>
        <p:nvSpPr>
          <p:cNvPr id="8" name="Obdĺžnik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4434" y="0"/>
            <a:ext cx="10749367" cy="1208868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838201" y="1825625"/>
            <a:ext cx="4167753" cy="4351338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sk-SK" noProof="1"/>
              <a:t>Kliknutím upravíte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DED045-1404-418C-8E1D-99941ED450C3}" type="datetime1">
              <a:rPr lang="sk-SK" noProof="1" dirty="0" smtClean="0"/>
              <a:t>8. 2. 2020</a:t>
            </a:fld>
            <a:endParaRPr lang="sk-SK" noProof="1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1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  <p:sp>
        <p:nvSpPr>
          <p:cNvPr id="8" name="Obdĺžnik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8201" y="2402238"/>
            <a:ext cx="4508715" cy="2187227"/>
          </a:xfrm>
        </p:spPr>
        <p:txBody>
          <a:bodyPr rtlCol="0"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 hasCustomPrompt="1"/>
          </p:nvPr>
        </p:nvSpPr>
        <p:spPr>
          <a:xfrm>
            <a:off x="6323308" y="2402237"/>
            <a:ext cx="5269424" cy="2187226"/>
          </a:xfrm>
        </p:spPr>
        <p:txBody>
          <a:bodyPr rtlCol="0"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sk-SK" noProof="1"/>
              <a:t>Kliknite sem a upravte štýl predlohy textu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E97E4A-FF43-46EE-B9A6-9C41A3DC56C4}" type="datetime1">
              <a:rPr lang="sk-SK" noProof="1" dirty="0" smtClean="0"/>
              <a:t>8. 2. 2020</a:t>
            </a:fld>
            <a:endParaRPr lang="sk-SK" noProof="1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1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  <p:sp>
        <p:nvSpPr>
          <p:cNvPr id="8" name="Obdĺžnik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Kliknutím upravíte štýly predlohy textu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Druhá úroveň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Tretia úroveň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Štvrtá úroveň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Piata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Kliknutím upravíte štýly predlohy textu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Druhá úroveň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Tretia úroveň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Štvrtá úroveň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85EA08-8B4F-45F7-A122-3BAA4B14F8F3}" type="datetime1">
              <a:rPr lang="sk-SK" noProof="1" dirty="0" smtClean="0"/>
              <a:t>8. 2. 2020</a:t>
            </a:fld>
            <a:endParaRPr lang="sk-SK" noProof="1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1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  <p:sp>
        <p:nvSpPr>
          <p:cNvPr id="9" name="Obdĺžnik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737851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831851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1"/>
              <a:t>Kliknutím upravíte štýly predlohy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 hasCustomPrompt="1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Kliknutím upravíte štýly predlohy textu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Druhá úroveň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Tretia úroveň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Štvrtá úroveň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Piata úroveň</a:t>
            </a:r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89664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1"/>
              <a:t>Kliknutím upravíte štýly predlohy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 hasCustomPrompt="1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Kliknutím upravíte štýly predlohy textu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Druhá úroveň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Tretia úroveň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Štvrtá úroveň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F59449-1209-4668-8FD7-0CAC0B61EA31}" type="datetime1">
              <a:rPr lang="sk-SK" noProof="1" dirty="0" smtClean="0"/>
              <a:t>8. 2. 2020</a:t>
            </a:fld>
            <a:endParaRPr lang="sk-SK" noProof="1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1"/>
          </a:p>
        </p:txBody>
      </p:sp>
      <p:sp>
        <p:nvSpPr>
          <p:cNvPr id="9" name="Zástupné číslo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  <p:sp>
        <p:nvSpPr>
          <p:cNvPr id="11" name="Obdĺžnik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ĺžnik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09600" y="1"/>
            <a:ext cx="10744200" cy="1228436"/>
          </a:xfrm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D24539-6413-4DEA-ABC9-0E6D6A518E91}" type="datetime1">
              <a:rPr lang="sk-SK" noProof="1" dirty="0" smtClean="0"/>
              <a:t>8. 2. 2020</a:t>
            </a:fld>
            <a:endParaRPr lang="sk-SK" noProof="1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1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  <p:sp>
        <p:nvSpPr>
          <p:cNvPr id="7" name="Obdĺžnik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sz="1800" noProof="1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4FF4F4-5396-4490-A911-CFE82ACA2EF5}" type="datetime1">
              <a:rPr lang="sk-SK" noProof="1" dirty="0" smtClean="0"/>
              <a:t>8. 2. 2020</a:t>
            </a:fld>
            <a:endParaRPr lang="sk-SK" noProof="1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1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obsah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Kliknutím upravíte štýly predlohy textu</a:t>
            </a:r>
          </a:p>
          <a:p>
            <a:pPr marL="0" lvl="1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Druhá úroveň</a:t>
            </a:r>
          </a:p>
          <a:p>
            <a:pPr marL="0" lvl="2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Tretia úroveň</a:t>
            </a:r>
          </a:p>
          <a:p>
            <a:pPr marL="0" lvl="3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Štvrtá úroveň</a:t>
            </a:r>
          </a:p>
          <a:p>
            <a:pPr marL="0" lvl="4" indent="0" rtl="0">
              <a:lnSpc>
                <a:spcPct val="150000"/>
              </a:lnSpc>
              <a:spcAft>
                <a:spcPts val="1200"/>
              </a:spcAft>
              <a:buNone/>
            </a:pPr>
            <a:r>
              <a:rPr lang="sk-SK" noProof="1"/>
              <a:t>Piata úroveň</a:t>
            </a:r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1"/>
              <a:t>Kliknutím upravíte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BE9390-D71B-4ED5-BEF6-C8104B8C366D}" type="datetime1">
              <a:rPr lang="sk-SK" noProof="1" dirty="0" smtClean="0"/>
              <a:t>8. 2. 2020</a:t>
            </a:fld>
            <a:endParaRPr lang="sk-SK" noProof="1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1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obrázok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 noProof="1" smtClean="0"/>
              <a:t>Ak chcete pridať obrázok, kliknite na ikonu</a:t>
            </a:r>
            <a:endParaRPr lang="sk-SK" noProof="1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 noProof="1"/>
              <a:t>Kliknutím upravíte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8C46FA-4CAA-43B1-9C85-4B726E8A5DD7}" type="datetime1">
              <a:rPr lang="sk-SK" noProof="1" dirty="0" smtClean="0"/>
              <a:t>8. 2. 2020</a:t>
            </a:fld>
            <a:endParaRPr lang="sk-SK" noProof="1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1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nadpisu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k-SK" noProof="1"/>
              <a:t>Kliknite sem a upravte štýl predlohy nadpisov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noProof="1"/>
              <a:t>Kliknutím upravíte štýly predlohy textu</a:t>
            </a:r>
          </a:p>
          <a:p>
            <a:pPr lvl="1" rtl="0"/>
            <a:r>
              <a:rPr lang="sk-SK" noProof="1"/>
              <a:t>Druhá úroveň</a:t>
            </a:r>
          </a:p>
          <a:p>
            <a:pPr lvl="2" rtl="0"/>
            <a:r>
              <a:rPr lang="sk-SK" noProof="1"/>
              <a:t>Tretia úroveň</a:t>
            </a:r>
          </a:p>
          <a:p>
            <a:pPr lvl="3" rtl="0"/>
            <a:r>
              <a:rPr lang="sk-SK" noProof="1"/>
              <a:t>Štvrtá úroveň</a:t>
            </a:r>
          </a:p>
          <a:p>
            <a:pPr lvl="4" rtl="0"/>
            <a:r>
              <a:rPr lang="sk-SK" noProof="1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26D841B-21C9-4757-9B41-8F08C2BD52DD}" type="datetime1">
              <a:rPr lang="sk-SK" noProof="1" dirty="0" smtClean="0"/>
              <a:t>8. 2. 2020</a:t>
            </a:fld>
            <a:endParaRPr lang="sk-SK" noProof="1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sk-SK" noProof="1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sk-SK" noProof="1" dirty="0" smtClean="0"/>
              <a:t>‹#›</a:t>
            </a:fld>
            <a:endParaRPr lang="sk-SK" noProof="1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sk-SK" dirty="0"/>
              <a:t>Pavol </a:t>
            </a:r>
            <a:r>
              <a:rPr lang="sk-SK" dirty="0" err="1"/>
              <a:t>Horov</a:t>
            </a:r>
            <a:r>
              <a:rPr lang="sk-SK" dirty="0"/>
              <a:t/>
            </a:r>
            <a:br>
              <a:rPr lang="sk-SK" dirty="0"/>
            </a:br>
            <a:endParaRPr lang="sk-SK" noProof="1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r>
              <a:rPr lang="sk-SK" dirty="0"/>
              <a:t>slovenský básnik a prekladateľ</a:t>
            </a:r>
            <a:endParaRPr lang="sk-SK" noProof="1"/>
          </a:p>
        </p:txBody>
      </p:sp>
      <p:pic>
        <p:nvPicPr>
          <p:cNvPr id="1026" name="Picture 2" descr="Image result for pavol horov - prezentácia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3660"/>
            <a:ext cx="440055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Literárna tvorba - preklad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828339" y="1656678"/>
            <a:ext cx="90471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Prekladal z bulharskej poézie E. </a:t>
            </a:r>
            <a:r>
              <a:rPr lang="sk-SK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Bagrjana</a:t>
            </a:r>
            <a:r>
              <a:rPr lang="sk-S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B. </a:t>
            </a:r>
            <a:r>
              <a:rPr lang="sk-SK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Božilova</a:t>
            </a:r>
            <a:endParaRPr lang="sk-SK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Preklady </a:t>
            </a:r>
            <a:r>
              <a:rPr lang="sk-S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poľskej poézie – preklady </a:t>
            </a:r>
            <a:r>
              <a:rPr lang="sk-SK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Staffa</a:t>
            </a:r>
            <a:r>
              <a:rPr lang="sk-S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Jastruna</a:t>
            </a:r>
            <a:r>
              <a:rPr lang="sk-S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k-SK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Przybosa</a:t>
            </a:r>
            <a:r>
              <a:rPr lang="sk-S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sk-SK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Jachimovicza</a:t>
            </a:r>
            <a:r>
              <a:rPr lang="sk-S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vyšli súborne pod názvom Náhodné stretnutia (1958</a:t>
            </a:r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Preklady </a:t>
            </a:r>
            <a:r>
              <a:rPr lang="sk-S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perzskej poézie </a:t>
            </a:r>
            <a:r>
              <a:rPr lang="sk-SK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Omara</a:t>
            </a:r>
            <a:r>
              <a:rPr lang="sk-S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Chajjáma</a:t>
            </a:r>
            <a:r>
              <a:rPr lang="sk-SK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vydal pod názvom Láska, hlina, spev a čaša vína (1976)</a:t>
            </a:r>
            <a:endParaRPr lang="sk-SK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865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609600" y="1916097"/>
            <a:ext cx="66182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dirty="0">
                <a:latin typeface="Playfair Display"/>
              </a:rPr>
              <a:t>953 laureát štátnej </a:t>
            </a:r>
            <a:r>
              <a:rPr lang="sk-SK" sz="3600" dirty="0" smtClean="0">
                <a:latin typeface="Playfair Display"/>
              </a:rPr>
              <a:t>ceny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dirty="0" smtClean="0">
                <a:latin typeface="Playfair Display"/>
              </a:rPr>
              <a:t>1964 </a:t>
            </a:r>
            <a:r>
              <a:rPr lang="sk-SK" sz="3600" dirty="0">
                <a:latin typeface="Playfair Display"/>
              </a:rPr>
              <a:t>nositeľ bulharského Radu Cyrila a Metoda I. st</a:t>
            </a:r>
            <a:r>
              <a:rPr lang="sk-SK" sz="3600" dirty="0" smtClean="0">
                <a:latin typeface="Playfair Display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dirty="0" smtClean="0">
                <a:latin typeface="Playfair Display"/>
              </a:rPr>
              <a:t>1964 </a:t>
            </a:r>
            <a:r>
              <a:rPr lang="sk-SK" sz="3600" dirty="0">
                <a:latin typeface="Playfair Display"/>
              </a:rPr>
              <a:t>zaslúžilý </a:t>
            </a:r>
            <a:r>
              <a:rPr lang="sk-SK" sz="3600" dirty="0" smtClean="0">
                <a:latin typeface="Playfair Display"/>
              </a:rPr>
              <a:t>umelec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dirty="0" smtClean="0">
                <a:latin typeface="Playfair Display"/>
              </a:rPr>
              <a:t>1973 </a:t>
            </a:r>
            <a:r>
              <a:rPr lang="sk-SK" sz="3600" dirty="0">
                <a:latin typeface="Playfair Display"/>
              </a:rPr>
              <a:t>laureát štátnej ceny K. </a:t>
            </a:r>
            <a:r>
              <a:rPr lang="sk-SK" sz="3600" dirty="0" err="1" smtClean="0">
                <a:latin typeface="Playfair Display"/>
              </a:rPr>
              <a:t>Gottwalda</a:t>
            </a:r>
            <a:endParaRPr lang="sk-SK" sz="3600" dirty="0" smtClean="0">
              <a:latin typeface="Playfair Display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dirty="0" smtClean="0">
                <a:latin typeface="Playfair Display"/>
              </a:rPr>
              <a:t>1973 </a:t>
            </a:r>
            <a:r>
              <a:rPr lang="sk-SK" sz="3600" dirty="0">
                <a:latin typeface="Playfair Display"/>
              </a:rPr>
              <a:t>národný </a:t>
            </a:r>
            <a:r>
              <a:rPr lang="sk-SK" sz="3600" dirty="0" smtClean="0">
                <a:latin typeface="Playfair Display"/>
              </a:rPr>
              <a:t>umelec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dirty="0" smtClean="0">
                <a:latin typeface="Playfair Display"/>
              </a:rPr>
              <a:t>1974 </a:t>
            </a:r>
            <a:r>
              <a:rPr lang="sk-SK" sz="3600" dirty="0">
                <a:latin typeface="Playfair Display"/>
              </a:rPr>
              <a:t>nositeľ Národnej ceny</a:t>
            </a:r>
            <a:endParaRPr lang="sk-SK" sz="3600" dirty="0"/>
          </a:p>
        </p:txBody>
      </p:sp>
      <p:pic>
        <p:nvPicPr>
          <p:cNvPr id="7172" name="Picture 4" descr="Image result for pavol hor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629" y="1640285"/>
            <a:ext cx="3114750" cy="480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15154"/>
            <a:ext cx="10744200" cy="1228436"/>
          </a:xfrm>
        </p:spPr>
        <p:txBody>
          <a:bodyPr/>
          <a:lstStyle/>
          <a:p>
            <a:r>
              <a:rPr lang="sk-SK" dirty="0"/>
              <a:t>Ocenenia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3366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age result for pavol horov ocene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772" y="1503381"/>
            <a:ext cx="5570071" cy="313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Múzeum P. </a:t>
            </a:r>
            <a:r>
              <a:rPr lang="sk-SK" dirty="0" err="1" smtClean="0"/>
              <a:t>Horova</a:t>
            </a:r>
            <a:r>
              <a:rPr lang="sk-SK" dirty="0" smtClean="0"/>
              <a:t> v Bánovciach nad Ondavou </a:t>
            </a:r>
            <a:endParaRPr lang="sk-SK" dirty="0"/>
          </a:p>
        </p:txBody>
      </p:sp>
      <p:pic>
        <p:nvPicPr>
          <p:cNvPr id="8194" name="Picture 2" descr="Image result for pavol horov ocenen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37" y="1503381"/>
            <a:ext cx="5190976" cy="389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poondavie.szm.com/banovc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607" y="3449997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997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Gymnázium P. </a:t>
            </a:r>
            <a:r>
              <a:rPr lang="sk-SK" dirty="0" err="1" smtClean="0"/>
              <a:t>Horova</a:t>
            </a:r>
            <a:r>
              <a:rPr lang="sk-SK" dirty="0" smtClean="0"/>
              <a:t> v Michalovciach </a:t>
            </a:r>
            <a:endParaRPr lang="sk-SK" dirty="0"/>
          </a:p>
        </p:txBody>
      </p:sp>
      <p:pic>
        <p:nvPicPr>
          <p:cNvPr id="6148" name="Picture 4" descr="Image result for pavol hor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1434744"/>
            <a:ext cx="8014447" cy="534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pavol hor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514" y="282443"/>
            <a:ext cx="27051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89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6331" y="0"/>
            <a:ext cx="10749367" cy="1208868"/>
          </a:xfrm>
        </p:spPr>
        <p:txBody>
          <a:bodyPr rtlCol="0">
            <a:normAutofit/>
          </a:bodyPr>
          <a:lstStyle/>
          <a:p>
            <a:r>
              <a:rPr lang="sk-SK" dirty="0"/>
              <a:t>Pavol </a:t>
            </a:r>
            <a:r>
              <a:rPr lang="sk-SK" dirty="0" err="1" smtClean="0"/>
              <a:t>Horov</a:t>
            </a:r>
            <a:endParaRPr lang="sk-SK" noProof="1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4"/>
            <a:ext cx="4876800" cy="4447761"/>
          </a:xfrm>
        </p:spPr>
        <p:txBody>
          <a:bodyPr rtlCol="0">
            <a:normAutofit/>
          </a:bodyPr>
          <a:lstStyle/>
          <a:p>
            <a:r>
              <a:rPr lang="sk-SK" dirty="0">
                <a:solidFill>
                  <a:schemeClr val="tx1"/>
                </a:solidFill>
              </a:rPr>
              <a:t>(</a:t>
            </a:r>
            <a:r>
              <a:rPr lang="sk-SK" dirty="0" err="1">
                <a:solidFill>
                  <a:schemeClr val="tx1"/>
                </a:solidFill>
              </a:rPr>
              <a:t>vl</a:t>
            </a:r>
            <a:r>
              <a:rPr lang="sk-SK" dirty="0">
                <a:solidFill>
                  <a:schemeClr val="tx1"/>
                </a:solidFill>
              </a:rPr>
              <a:t>. menom Pavol </a:t>
            </a:r>
            <a:r>
              <a:rPr lang="sk-SK" dirty="0" err="1">
                <a:solidFill>
                  <a:schemeClr val="tx1"/>
                </a:solidFill>
              </a:rPr>
              <a:t>Horovčák</a:t>
            </a:r>
            <a:r>
              <a:rPr lang="sk-SK" dirty="0">
                <a:solidFill>
                  <a:schemeClr val="tx1"/>
                </a:solidFill>
              </a:rPr>
              <a:t>, pseudonymy:  Ján </a:t>
            </a:r>
            <a:r>
              <a:rPr lang="sk-SK" dirty="0" err="1">
                <a:solidFill>
                  <a:schemeClr val="tx1"/>
                </a:solidFill>
              </a:rPr>
              <a:t>Onda</a:t>
            </a:r>
            <a:r>
              <a:rPr lang="sk-SK" dirty="0">
                <a:solidFill>
                  <a:schemeClr val="tx1"/>
                </a:solidFill>
              </a:rPr>
              <a:t>, Pavol </a:t>
            </a:r>
            <a:r>
              <a:rPr lang="sk-SK" dirty="0" err="1">
                <a:solidFill>
                  <a:schemeClr val="tx1"/>
                </a:solidFill>
              </a:rPr>
              <a:t>Horov</a:t>
            </a:r>
            <a:r>
              <a:rPr lang="sk-SK" dirty="0">
                <a:solidFill>
                  <a:schemeClr val="tx1"/>
                </a:solidFill>
              </a:rPr>
              <a:t>, Peha, </a:t>
            </a:r>
            <a:r>
              <a:rPr lang="sk-SK" dirty="0" err="1">
                <a:solidFill>
                  <a:schemeClr val="tx1"/>
                </a:solidFill>
              </a:rPr>
              <a:t>Péhá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dirty="0" err="1">
                <a:solidFill>
                  <a:schemeClr val="tx1"/>
                </a:solidFill>
              </a:rPr>
              <a:t>PeKa</a:t>
            </a:r>
            <a:r>
              <a:rPr lang="sk-SK" dirty="0">
                <a:solidFill>
                  <a:schemeClr val="tx1"/>
                </a:solidFill>
              </a:rPr>
              <a:t>, P. U. </a:t>
            </a:r>
            <a:r>
              <a:rPr lang="sk-SK" dirty="0" err="1">
                <a:solidFill>
                  <a:schemeClr val="tx1"/>
                </a:solidFill>
              </a:rPr>
              <a:t>Horov</a:t>
            </a:r>
            <a:r>
              <a:rPr lang="sk-SK" dirty="0">
                <a:solidFill>
                  <a:schemeClr val="tx1"/>
                </a:solidFill>
              </a:rPr>
              <a:t>, Urban </a:t>
            </a:r>
            <a:r>
              <a:rPr lang="sk-SK" dirty="0" err="1">
                <a:solidFill>
                  <a:schemeClr val="tx1"/>
                </a:solidFill>
              </a:rPr>
              <a:t>Čák</a:t>
            </a:r>
            <a:r>
              <a:rPr lang="sk-SK" dirty="0">
                <a:solidFill>
                  <a:schemeClr val="tx1"/>
                </a:solidFill>
              </a:rPr>
              <a:t>, Urban </a:t>
            </a:r>
            <a:r>
              <a:rPr lang="sk-SK" dirty="0" err="1">
                <a:solidFill>
                  <a:schemeClr val="tx1"/>
                </a:solidFill>
              </a:rPr>
              <a:t>Horov</a:t>
            </a:r>
            <a:r>
              <a:rPr lang="sk-SK" dirty="0">
                <a:solidFill>
                  <a:schemeClr val="tx1"/>
                </a:solidFill>
              </a:rPr>
              <a:t>  </a:t>
            </a:r>
            <a:r>
              <a:rPr lang="sk-SK" noProof="1" smtClean="0">
                <a:solidFill>
                  <a:schemeClr val="tx1"/>
                </a:solidFill>
              </a:rPr>
              <a:t>.</a:t>
            </a:r>
          </a:p>
          <a:p>
            <a:endParaRPr lang="sk-SK" noProof="1">
              <a:solidFill>
                <a:schemeClr val="tx1"/>
              </a:solidFill>
            </a:endParaRPr>
          </a:p>
          <a:p>
            <a:pPr algn="ctr"/>
            <a:r>
              <a:rPr lang="sk-SK" b="1" dirty="0" smtClean="0">
                <a:solidFill>
                  <a:schemeClr val="tx1"/>
                </a:solidFill>
              </a:rPr>
              <a:t>Narodil sa </a:t>
            </a:r>
            <a:r>
              <a:rPr lang="pt-BR" b="1" dirty="0" smtClean="0">
                <a:solidFill>
                  <a:schemeClr val="tx1"/>
                </a:solidFill>
              </a:rPr>
              <a:t>25</a:t>
            </a:r>
            <a:r>
              <a:rPr lang="pt-BR" b="1" dirty="0">
                <a:solidFill>
                  <a:schemeClr val="tx1"/>
                </a:solidFill>
              </a:rPr>
              <a:t>. 5. 1914 </a:t>
            </a:r>
            <a:r>
              <a:rPr lang="sk-SK" b="1" dirty="0" smtClean="0">
                <a:solidFill>
                  <a:schemeClr val="tx1"/>
                </a:solidFill>
              </a:rPr>
              <a:t>v </a:t>
            </a:r>
            <a:r>
              <a:rPr lang="pt-BR" b="1" dirty="0" smtClean="0">
                <a:solidFill>
                  <a:schemeClr val="tx1"/>
                </a:solidFill>
              </a:rPr>
              <a:t>Bánovc</a:t>
            </a:r>
            <a:r>
              <a:rPr lang="sk-SK" b="1" dirty="0" err="1" smtClean="0">
                <a:solidFill>
                  <a:schemeClr val="tx1"/>
                </a:solidFill>
              </a:rPr>
              <a:t>iach</a:t>
            </a:r>
            <a:r>
              <a:rPr lang="sk-SK" b="1" dirty="0" smtClean="0">
                <a:solidFill>
                  <a:schemeClr val="tx1"/>
                </a:solidFill>
              </a:rPr>
              <a:t> </a:t>
            </a:r>
            <a:r>
              <a:rPr lang="pt-BR" b="1" dirty="0" smtClean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n/Ondavou</a:t>
            </a:r>
            <a:r>
              <a:rPr lang="pt-BR" b="1" dirty="0">
                <a:solidFill>
                  <a:schemeClr val="tx1"/>
                </a:solidFill>
              </a:rPr>
              <a:t/>
            </a:r>
            <a:br>
              <a:rPr lang="pt-BR" b="1" dirty="0">
                <a:solidFill>
                  <a:schemeClr val="tx1"/>
                </a:solidFill>
              </a:rPr>
            </a:br>
            <a:r>
              <a:rPr lang="sk-SK" b="1" dirty="0" smtClean="0">
                <a:solidFill>
                  <a:schemeClr val="tx1"/>
                </a:solidFill>
              </a:rPr>
              <a:t>Zomrel </a:t>
            </a:r>
            <a:r>
              <a:rPr lang="pt-BR" b="1" dirty="0" smtClean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29. 9. 1975 </a:t>
            </a:r>
            <a:r>
              <a:rPr lang="sk-SK" b="1" dirty="0" smtClean="0">
                <a:solidFill>
                  <a:schemeClr val="tx1"/>
                </a:solidFill>
              </a:rPr>
              <a:t>v </a:t>
            </a:r>
            <a:r>
              <a:rPr lang="pt-BR" b="1" dirty="0" smtClean="0">
                <a:solidFill>
                  <a:schemeClr val="tx1"/>
                </a:solidFill>
              </a:rPr>
              <a:t>Bratislav</a:t>
            </a:r>
            <a:r>
              <a:rPr lang="sk-SK" b="1" dirty="0">
                <a:solidFill>
                  <a:schemeClr val="tx1"/>
                </a:solidFill>
              </a:rPr>
              <a:t>e</a:t>
            </a:r>
            <a:endParaRPr lang="sk-SK" b="1" noProof="1">
              <a:solidFill>
                <a:schemeClr val="tx1"/>
              </a:solidFill>
            </a:endParaRPr>
          </a:p>
          <a:p>
            <a:endParaRPr lang="sk-SK" b="1" noProof="1"/>
          </a:p>
          <a:p>
            <a:pPr rtl="0"/>
            <a:endParaRPr lang="sk-SK" noProof="1"/>
          </a:p>
          <a:p>
            <a:pPr rtl="0"/>
            <a:endParaRPr lang="sk-SK" noProof="1"/>
          </a:p>
        </p:txBody>
      </p:sp>
      <p:pic>
        <p:nvPicPr>
          <p:cNvPr id="2052" name="Picture 4" descr="Image result for pavol horov - prezentácia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581" y="1825623"/>
            <a:ext cx="2962128" cy="458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Vzdelanie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609600" y="1818168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>
                <a:latin typeface="Playfair Display"/>
              </a:rPr>
              <a:t>1934 - 1935 učiteľská akadémia, Bratislava</a:t>
            </a:r>
            <a:r>
              <a:rPr lang="sk-SK" dirty="0"/>
              <a:t/>
            </a:r>
            <a:br>
              <a:rPr lang="sk-SK" dirty="0"/>
            </a:br>
            <a:r>
              <a:rPr lang="sk-SK" dirty="0">
                <a:latin typeface="Playfair Display"/>
              </a:rPr>
              <a:t>1926 - 1934 gymnázium, Michalovce</a:t>
            </a:r>
            <a:r>
              <a:rPr lang="sk-SK" dirty="0"/>
              <a:t/>
            </a:r>
            <a:br>
              <a:rPr lang="sk-SK" dirty="0"/>
            </a:br>
            <a:r>
              <a:rPr lang="sk-SK" dirty="0">
                <a:latin typeface="Playfair Display"/>
              </a:rPr>
              <a:t>1921 - 1926 ľudová škola, Bánovce nad Ondavou a Moravany</a:t>
            </a:r>
            <a:endParaRPr lang="sk-SK" dirty="0"/>
          </a:p>
        </p:txBody>
      </p:sp>
      <p:pic>
        <p:nvPicPr>
          <p:cNvPr id="3074" name="Picture 2" descr="Image result for pavol horov - prezentácia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1498"/>
            <a:ext cx="4873625" cy="387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pavol horov - prezentáciaň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0" t="14374" r="2026" b="3335"/>
          <a:stretch/>
        </p:blipFill>
        <p:spPr bwMode="auto">
          <a:xfrm>
            <a:off x="7523273" y="2279833"/>
            <a:ext cx="4147731" cy="419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852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Pôsobenie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701748" y="2105248"/>
            <a:ext cx="99733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>
                <a:latin typeface="Playfair Display"/>
              </a:rPr>
              <a:t>1935 – 1938 učiteľ na ľudovej škole, Čaňa</a:t>
            </a: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>
                <a:latin typeface="Playfair Display"/>
              </a:rPr>
              <a:t>1939 – 1944 učiteľ na meštianskej škole, Michalovce</a:t>
            </a: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>
                <a:latin typeface="Playfair Display"/>
              </a:rPr>
              <a:t>1945 – 1948 vedúci slovesného odboru</a:t>
            </a: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>
                <a:latin typeface="Playfair Display"/>
              </a:rPr>
              <a:t>1948 – 1951 riaditeľ Československého rozhlasu, Košice</a:t>
            </a: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>
                <a:latin typeface="Playfair Display"/>
              </a:rPr>
              <a:t>1951 – 1952 šéfredaktor vydavateľstva Slovenský spisovateľ</a:t>
            </a: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>
                <a:latin typeface="Playfair Display"/>
              </a:rPr>
              <a:t>1954 – 1963 riaditeľ vydavateľstva Slovenský spisovateľ</a:t>
            </a: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>
                <a:latin typeface="Playfair Display"/>
              </a:rPr>
              <a:t>1952 – 1954 tajomník Zväzu slovenských spisovateľov</a:t>
            </a: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>
                <a:latin typeface="Playfair Display"/>
              </a:rPr>
              <a:t>1963 – 1964 pracovník Slovenského ústredia knižnej kultúry</a:t>
            </a: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>
                <a:latin typeface="Playfair Display"/>
              </a:rPr>
              <a:t>1964 venoval sa iba literárnej </a:t>
            </a:r>
            <a:r>
              <a:rPr lang="sk-SK" sz="2800" dirty="0" smtClean="0">
                <a:latin typeface="Playfair Display"/>
              </a:rPr>
              <a:t>práci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99613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2769" y="0"/>
            <a:ext cx="10744200" cy="1228436"/>
          </a:xfrm>
        </p:spPr>
        <p:txBody>
          <a:bodyPr/>
          <a:lstStyle/>
          <a:p>
            <a:r>
              <a:rPr lang="sk-SK" dirty="0" smtClean="0"/>
              <a:t>P. </a:t>
            </a:r>
            <a:r>
              <a:rPr lang="sk-SK" dirty="0" err="1" smtClean="0"/>
              <a:t>Horov</a:t>
            </a:r>
            <a:r>
              <a:rPr lang="sk-SK" dirty="0" smtClean="0"/>
              <a:t> a vojna 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609600" y="1592421"/>
            <a:ext cx="1058293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200" dirty="0" smtClean="0">
                <a:latin typeface="Playfair Display"/>
              </a:rPr>
              <a:t>Od </a:t>
            </a:r>
            <a:r>
              <a:rPr lang="sk-SK" sz="2200" dirty="0">
                <a:latin typeface="Playfair Display"/>
              </a:rPr>
              <a:t>samého začiatku vyjadroval svoj protest proti agresii a vojne. Jeho vyhlásenie, že nemôže mlčať, keď tisíce ľudí padajú, vojna rozvracia domovy a ničí ľudské hodnoty, vychádzalo z vlastnej skúsenosti. Na frontoch prvej svetovej vojny stratil otca v tom istom roku, keď sa narodil. Poézia sa mu stala životnou istotou, nachádzal v nej mravnú silu a kontrapunkt vojnového besnenia. Odpor k vojne vystupňoval v čase druhej svetovej vojny. Protivojnový humanizmus v jeho tvorbe vrcholí v zbierke </a:t>
            </a:r>
            <a:r>
              <a:rPr lang="sk-SK" sz="2200" dirty="0" err="1">
                <a:latin typeface="Playfair Display"/>
              </a:rPr>
              <a:t>Nioba</a:t>
            </a:r>
            <a:r>
              <a:rPr lang="sk-SK" sz="2200" dirty="0">
                <a:latin typeface="Playfair Display"/>
              </a:rPr>
              <a:t>, v ktorej na začiatku exponoval postavu matky z gréckej mytológie</a:t>
            </a:r>
            <a:endParaRPr lang="sk-SK" sz="2200" dirty="0"/>
          </a:p>
        </p:txBody>
      </p:sp>
      <p:pic>
        <p:nvPicPr>
          <p:cNvPr id="4098" name="Picture 2" descr="Image result for voj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353" y="3817087"/>
            <a:ext cx="7048500" cy="326491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  <a:reflection endPos="65000" dist="50800" dir="5400000" sy="-100000" algn="bl" rotWithShape="0"/>
            <a:softEdge rad="787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435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P. </a:t>
            </a:r>
            <a:r>
              <a:rPr lang="sk-SK" dirty="0" err="1"/>
              <a:t>Horov</a:t>
            </a:r>
            <a:r>
              <a:rPr lang="sk-SK" dirty="0"/>
              <a:t> a vojna </a:t>
            </a:r>
          </a:p>
        </p:txBody>
      </p:sp>
      <p:sp>
        <p:nvSpPr>
          <p:cNvPr id="3" name="Obdĺžnik 2"/>
          <p:cNvSpPr/>
          <p:nvPr/>
        </p:nvSpPr>
        <p:spPr>
          <a:xfrm>
            <a:off x="944526" y="2007091"/>
            <a:ext cx="104092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400" dirty="0">
                <a:latin typeface="Playfair Display"/>
              </a:rPr>
              <a:t>Poézia sa mu stala životnou istotou, nachádzal v nej mravnú silu a kontrapunkt vojnového besnenia. Odpor k vojne vystupňoval v čase druhej svetovej vojny. Protivojnový humanizmus v jeho tvorbe vrcholí v zbierke </a:t>
            </a:r>
            <a:r>
              <a:rPr lang="sk-SK" sz="2400" dirty="0" err="1">
                <a:latin typeface="Playfair Display"/>
              </a:rPr>
              <a:t>Nioba</a:t>
            </a:r>
            <a:r>
              <a:rPr lang="sk-SK" sz="2400" dirty="0">
                <a:latin typeface="Playfair Display"/>
              </a:rPr>
              <a:t>, v ktorej na začiatku exponoval postavu matky z gréckej mytológie. Jeho poéziou sa prelína láska k človeku ako základná kvalita ľudského života a pocit spolupatričnosti s utrpením človeka a ľudstva. K protivojnovej tematike sa vrátil ešte aj po skončení druhej svetovej vojny aby predstavil "defilé" strát, obetí a utrpenia človeka, uzavrel okruh vojny a vyjadril presvedčenie o nezvratnom pohybe k lepším a krajším dňom človeka. Do tohto obdobia spadajú aj jeho verše venované obetiam nemeckých fašistov z vypálenej obce Tokajík na východnom Slovensku. 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556722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P. </a:t>
            </a:r>
            <a:r>
              <a:rPr lang="sk-SK" dirty="0" err="1" smtClean="0"/>
              <a:t>Horov</a:t>
            </a:r>
            <a:r>
              <a:rPr lang="sk-SK" dirty="0" smtClean="0"/>
              <a:t> – rodný kraj a jeho matka 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609600" y="2570340"/>
            <a:ext cx="98811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400" dirty="0">
                <a:latin typeface="Playfair Display"/>
              </a:rPr>
              <a:t>Ďalším prameňom istôt </a:t>
            </a:r>
            <a:r>
              <a:rPr lang="sk-SK" sz="2400" dirty="0" err="1">
                <a:latin typeface="Playfair Display"/>
              </a:rPr>
              <a:t>Horovovej</a:t>
            </a:r>
            <a:r>
              <a:rPr lang="sk-SK" sz="2400" dirty="0">
                <a:latin typeface="Playfair Display"/>
              </a:rPr>
              <a:t> poézie je vzťah k rodnému kraju a k matke. Sú preňho nedotknuteľné hodnoty a útechou v zlých časoch. Obraz rodnej zeme, ako ho stvárnil, je jediná hodnota "pevná v čase" a "bezpečná v priestore". Básnikovi dodávajú silu na prekonanie smútku, bolesti a rán spôsobených vojnou. Tu rozvíja svoje reflexie o zmysle života, plynutí času, o vzniku a zániku</a:t>
            </a:r>
            <a:r>
              <a:rPr lang="sk-SK" sz="2400" dirty="0" smtClean="0">
                <a:latin typeface="Playfair Display"/>
              </a:rPr>
              <a:t>. </a:t>
            </a:r>
            <a:r>
              <a:rPr lang="sk-SK" sz="2400" dirty="0">
                <a:latin typeface="Playfair Display"/>
              </a:rPr>
              <a:t>Preniká do vnútorného sveta človeka, osobných pocitov radosti i smútku, medituje nad starým a novým svetom. </a:t>
            </a:r>
            <a:r>
              <a:rPr lang="sk-SK" sz="2400" dirty="0" smtClean="0">
                <a:latin typeface="Playfair Display"/>
              </a:rPr>
              <a:t>Jeho </a:t>
            </a:r>
            <a:r>
              <a:rPr lang="sk-SK" sz="2400" dirty="0">
                <a:latin typeface="Playfair Display"/>
              </a:rPr>
              <a:t>tvorba sa vyznačuje </a:t>
            </a:r>
            <a:r>
              <a:rPr lang="sk-SK" sz="2400" dirty="0" smtClean="0">
                <a:latin typeface="Playfair Display"/>
              </a:rPr>
              <a:t>citlivým humanizmom.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77810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Poézia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868325" y="1731472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Playfair Display"/>
              </a:rPr>
              <a:t>  Zradné </a:t>
            </a:r>
            <a:r>
              <a:rPr lang="sk-SK" sz="2400" dirty="0">
                <a:latin typeface="Playfair Display"/>
              </a:rPr>
              <a:t>vody spodné (1940</a:t>
            </a:r>
            <a:r>
              <a:rPr lang="sk-SK" sz="2400" dirty="0" smtClean="0">
                <a:latin typeface="Playfair Display"/>
              </a:rPr>
              <a:t>)</a:t>
            </a:r>
            <a:endParaRPr lang="sk-SK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Playfair Display"/>
              </a:rPr>
              <a:t>  </a:t>
            </a:r>
            <a:r>
              <a:rPr lang="sk-SK" sz="2400" dirty="0" err="1" smtClean="0">
                <a:latin typeface="Playfair Display"/>
              </a:rPr>
              <a:t>Nioba</a:t>
            </a:r>
            <a:r>
              <a:rPr lang="sk-SK" sz="2400" dirty="0" smtClean="0">
                <a:latin typeface="Playfair Display"/>
              </a:rPr>
              <a:t> </a:t>
            </a:r>
            <a:r>
              <a:rPr lang="sk-SK" sz="2400" dirty="0">
                <a:latin typeface="Playfair Display"/>
              </a:rPr>
              <a:t>matka naša (1942</a:t>
            </a:r>
            <a:r>
              <a:rPr lang="sk-SK" sz="2400" dirty="0" smtClean="0">
                <a:latin typeface="Playfair Display"/>
              </a:rPr>
              <a:t>)</a:t>
            </a:r>
            <a:endParaRPr lang="sk-SK" sz="2400" dirty="0" smtClean="0"/>
          </a:p>
          <a:p>
            <a:pPr lvl="1"/>
            <a:r>
              <a:rPr lang="sk-SK" sz="2400" dirty="0" smtClean="0">
                <a:latin typeface="Playfair Display"/>
              </a:rPr>
              <a:t>•</a:t>
            </a:r>
            <a:r>
              <a:rPr lang="sk-SK" sz="2400" dirty="0">
                <a:latin typeface="Playfair Display"/>
              </a:rPr>
              <a:t>    Návraty (1944)</a:t>
            </a:r>
            <a:r>
              <a:rPr lang="sk-SK" sz="2400" dirty="0"/>
              <a:t/>
            </a:r>
            <a:br>
              <a:rPr lang="sk-SK" sz="2400" dirty="0"/>
            </a:br>
            <a:r>
              <a:rPr lang="sk-SK" sz="2400" dirty="0">
                <a:latin typeface="Playfair Display"/>
              </a:rPr>
              <a:t>•    Defilé (1947)</a:t>
            </a:r>
            <a:r>
              <a:rPr lang="sk-SK" sz="2400" dirty="0"/>
              <a:t/>
            </a:r>
            <a:br>
              <a:rPr lang="sk-SK" sz="2400" dirty="0"/>
            </a:br>
            <a:r>
              <a:rPr lang="sk-SK" sz="2400" dirty="0">
                <a:latin typeface="Playfair Display"/>
              </a:rPr>
              <a:t>•    Moje poludnie (1952)</a:t>
            </a:r>
            <a:r>
              <a:rPr lang="sk-SK" sz="2400" dirty="0"/>
              <a:t/>
            </a:r>
            <a:br>
              <a:rPr lang="sk-SK" sz="2400" dirty="0"/>
            </a:br>
            <a:r>
              <a:rPr lang="sk-SK" sz="2400" dirty="0">
                <a:latin typeface="Playfair Display"/>
              </a:rPr>
              <a:t>•    Slnce nad nami (1954)</a:t>
            </a:r>
            <a:r>
              <a:rPr lang="sk-SK" sz="2400" dirty="0"/>
              <a:t/>
            </a:r>
            <a:br>
              <a:rPr lang="sk-SK" sz="2400" dirty="0"/>
            </a:br>
            <a:r>
              <a:rPr lang="sk-SK" sz="2400" dirty="0">
                <a:latin typeface="Playfair Display"/>
              </a:rPr>
              <a:t>•    Balada o sne (1960)</a:t>
            </a:r>
            <a:r>
              <a:rPr lang="sk-SK" sz="2400" dirty="0"/>
              <a:t/>
            </a:r>
            <a:br>
              <a:rPr lang="sk-SK" sz="2400" dirty="0"/>
            </a:br>
            <a:r>
              <a:rPr lang="sk-SK" sz="2400" dirty="0">
                <a:latin typeface="Playfair Display"/>
              </a:rPr>
              <a:t>•    Vysoké letné </a:t>
            </a:r>
            <a:r>
              <a:rPr lang="sk-SK" sz="2400" dirty="0" err="1">
                <a:latin typeface="Playfair Display"/>
              </a:rPr>
              <a:t>nebe</a:t>
            </a:r>
            <a:r>
              <a:rPr lang="sk-SK" sz="2400" dirty="0">
                <a:latin typeface="Playfair Display"/>
              </a:rPr>
              <a:t> (1960)</a:t>
            </a:r>
            <a:r>
              <a:rPr lang="sk-SK" sz="2400" dirty="0"/>
              <a:t/>
            </a:r>
            <a:br>
              <a:rPr lang="sk-SK" sz="2400" dirty="0"/>
            </a:br>
            <a:r>
              <a:rPr lang="sk-SK" sz="2400" dirty="0">
                <a:latin typeface="Playfair Display"/>
              </a:rPr>
              <a:t>•    Koráby z Janova (1966)</a:t>
            </a:r>
            <a:r>
              <a:rPr lang="sk-SK" sz="2400" dirty="0"/>
              <a:t/>
            </a:r>
            <a:br>
              <a:rPr lang="sk-SK" sz="2400" dirty="0"/>
            </a:br>
            <a:r>
              <a:rPr lang="sk-SK" sz="2400" dirty="0">
                <a:latin typeface="Playfair Display"/>
              </a:rPr>
              <a:t>•    Ponorná rieka (1972)</a:t>
            </a:r>
            <a:r>
              <a:rPr lang="sk-SK" sz="2400" dirty="0"/>
              <a:t/>
            </a:r>
            <a:br>
              <a:rPr lang="sk-SK" sz="2400" dirty="0"/>
            </a:br>
            <a:r>
              <a:rPr lang="sk-SK" sz="2400" dirty="0">
                <a:latin typeface="Playfair Display"/>
              </a:rPr>
              <a:t>•    Asonancia (1976)</a:t>
            </a:r>
            <a:r>
              <a:rPr lang="sk-SK" sz="2400" dirty="0"/>
              <a:t/>
            </a:r>
            <a:br>
              <a:rPr lang="sk-SK" sz="2400" dirty="0"/>
            </a:br>
            <a:r>
              <a:rPr lang="sk-SK" sz="2400" dirty="0">
                <a:latin typeface="Playfair Display"/>
              </a:rPr>
              <a:t>•    Z posledných (1977)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020298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Výbery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804530" y="196677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3600" dirty="0">
                <a:latin typeface="Playfair Display"/>
              </a:rPr>
              <a:t>1950 Básne</a:t>
            </a:r>
            <a:r>
              <a:rPr lang="sk-SK" sz="3600" dirty="0"/>
              <a:t/>
            </a:r>
            <a:br>
              <a:rPr lang="sk-SK" sz="3600" dirty="0"/>
            </a:br>
            <a:r>
              <a:rPr lang="sk-SK" sz="3600" dirty="0">
                <a:latin typeface="Playfair Display"/>
              </a:rPr>
              <a:t>1960 Poézia</a:t>
            </a:r>
            <a:r>
              <a:rPr lang="sk-SK" sz="3600" dirty="0"/>
              <a:t/>
            </a:r>
            <a:br>
              <a:rPr lang="sk-SK" sz="3600" dirty="0"/>
            </a:br>
            <a:r>
              <a:rPr lang="sk-SK" sz="3600" dirty="0">
                <a:latin typeface="Playfair Display"/>
              </a:rPr>
              <a:t>1964 </a:t>
            </a:r>
            <a:r>
              <a:rPr lang="sk-SK" sz="3600" dirty="0" err="1">
                <a:latin typeface="Playfair Display"/>
              </a:rPr>
              <a:t>Nioba</a:t>
            </a:r>
            <a:r>
              <a:rPr lang="sk-SK" sz="3600" dirty="0"/>
              <a:t/>
            </a:r>
            <a:br>
              <a:rPr lang="sk-SK" sz="3600" dirty="0"/>
            </a:br>
            <a:r>
              <a:rPr lang="sk-SK" sz="3600" dirty="0">
                <a:latin typeface="Playfair Display"/>
              </a:rPr>
              <a:t>1964 Šla tade žena</a:t>
            </a:r>
            <a:r>
              <a:rPr lang="sk-SK" sz="3600" dirty="0"/>
              <a:t/>
            </a:r>
            <a:br>
              <a:rPr lang="sk-SK" sz="3600" dirty="0"/>
            </a:br>
            <a:r>
              <a:rPr lang="sk-SK" sz="3600" dirty="0">
                <a:latin typeface="Playfair Display"/>
              </a:rPr>
              <a:t>1964 Zemplínske variácie</a:t>
            </a:r>
            <a:r>
              <a:rPr lang="sk-SK" sz="3600" dirty="0"/>
              <a:t/>
            </a:r>
            <a:br>
              <a:rPr lang="sk-SK" sz="3600" dirty="0"/>
            </a:br>
            <a:r>
              <a:rPr lang="sk-SK" sz="3600" dirty="0">
                <a:latin typeface="Playfair Display"/>
              </a:rPr>
              <a:t>1976 Asonancie</a:t>
            </a:r>
            <a:r>
              <a:rPr lang="sk-SK" sz="3600" dirty="0"/>
              <a:t/>
            </a:r>
            <a:br>
              <a:rPr lang="sk-SK" sz="3600" dirty="0"/>
            </a:br>
            <a:r>
              <a:rPr lang="sk-SK" sz="3600" dirty="0">
                <a:latin typeface="Playfair Display"/>
              </a:rPr>
              <a:t>1977 Z posledných</a:t>
            </a:r>
            <a:endParaRPr lang="sk-SK" sz="3600" dirty="0"/>
          </a:p>
        </p:txBody>
      </p:sp>
      <p:pic>
        <p:nvPicPr>
          <p:cNvPr id="5122" name="Picture 2" descr="Image result for pavol horov a tvor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561" y="2148464"/>
            <a:ext cx="5543476" cy="360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898420"/>
      </p:ext>
    </p:extLst>
  </p:cSld>
  <p:clrMapOvr>
    <a:masterClrMapping/>
  </p:clrMapOvr>
</p:sld>
</file>

<file path=ppt/theme/theme1.xml><?xml version="1.0" encoding="utf-8"?>
<a:theme xmlns:a="http://schemas.openxmlformats.org/drawingml/2006/main" name="Uvítací dokum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5909724_TF02923944" id="{D2CC811B-4015-40BF-8DC8-2AE61141D668}" vid="{B88DD251-8FBC-4EFC-BB2C-0F18831E03CC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1584528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2012-06-20T23:39:00+00:00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TP102923943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843282</LocLastLocAttemptVersionLookup>
    <IsSearchable xmlns="4873beb7-5857-4685-be1f-d57550cc96cc">true</IsSearchable>
    <TemplateTemplateType xmlns="4873beb7-5857-4685-be1f-d57550cc96cc">PowerPoint Template - Slideshow Launch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LocMarketGroupTiers2 xmlns="4873beb7-5857-4685-be1f-d57550cc96cc" xsi:nil="true"/>
    <APAuthor xmlns="4873beb7-5857-4685-be1f-d57550cc96cc">
      <UserInfo>
        <DisplayName>REDMOND\v-sa</DisplayName>
        <AccountId>2467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Props1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EE7759-C66F-4EA4-9863-7EBA32518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70C04F-E7AC-41AB-9C6D-1B1BB88BFF7F}">
  <ds:schemaRefs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4873beb7-5857-4685-be1f-d57550cc96cc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Víta vás PowerPoint(3)</Template>
  <TotalTime>47</TotalTime>
  <Words>507</Words>
  <Application>Microsoft Office PowerPoint</Application>
  <PresentationFormat>Širokouhlá</PresentationFormat>
  <Paragraphs>38</Paragraphs>
  <Slides>13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20" baseType="lpstr">
      <vt:lpstr>Arial</vt:lpstr>
      <vt:lpstr>Calibri</vt:lpstr>
      <vt:lpstr>Playfair Display</vt:lpstr>
      <vt:lpstr>Segoe UI</vt:lpstr>
      <vt:lpstr>Segoe UI Light</vt:lpstr>
      <vt:lpstr>Times New Roman</vt:lpstr>
      <vt:lpstr>Uvítací dokument</vt:lpstr>
      <vt:lpstr>Pavol Horov </vt:lpstr>
      <vt:lpstr>Pavol Horov</vt:lpstr>
      <vt:lpstr>Vzdelanie</vt:lpstr>
      <vt:lpstr>Pôsobenie</vt:lpstr>
      <vt:lpstr>P. Horov a vojna </vt:lpstr>
      <vt:lpstr>P. Horov a vojna </vt:lpstr>
      <vt:lpstr>P. Horov – rodný kraj a jeho matka </vt:lpstr>
      <vt:lpstr>Poézia</vt:lpstr>
      <vt:lpstr>Výbery</vt:lpstr>
      <vt:lpstr>Literárna tvorba - preklad</vt:lpstr>
      <vt:lpstr>Ocenenia </vt:lpstr>
      <vt:lpstr>Múzeum P. Horova v Bánovciach nad Ondavou </vt:lpstr>
      <vt:lpstr>Gymnázium P. Horova v Michalovciach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Pavol Horov</dc:title>
  <dc:creator>Igor</dc:creator>
  <cp:keywords/>
  <cp:lastModifiedBy>Igor</cp:lastModifiedBy>
  <cp:revision>5</cp:revision>
  <dcterms:created xsi:type="dcterms:W3CDTF">2020-02-08T11:39:09Z</dcterms:created>
  <dcterms:modified xsi:type="dcterms:W3CDTF">2020-02-08T12:26:39Z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