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57" r:id="rId7"/>
    <p:sldId id="261" r:id="rId8"/>
    <p:sldId id="264" r:id="rId9"/>
    <p:sldId id="265" r:id="rId10"/>
    <p:sldId id="268" r:id="rId11"/>
    <p:sldId id="269" r:id="rId12"/>
    <p:sldId id="266" r:id="rId13"/>
    <p:sldId id="267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92DAA8-760E-4C83-A0A4-1FC770A41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4B52A3F-F8FD-46F2-9CC6-34CC049A8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D1040BC-DD91-48A5-BAED-10FD41A7F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E4E0-1A4B-4608-856D-04B1007A115A}" type="datetimeFigureOut">
              <a:rPr lang="pl-PL" smtClean="0"/>
              <a:t>27.04.2020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370151-80F8-498A-9E32-979F2410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5FE574-FC84-410C-8DFE-A86123C5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92C8B-D059-4303-8936-90611C4E1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134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1BC68D-53F0-4FB6-ABDC-48D2BE070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9199DCC-8384-452A-B2C7-515FEAC32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4E39CAF-3788-4AE7-AA39-C6FADE796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E4E0-1A4B-4608-856D-04B1007A115A}" type="datetimeFigureOut">
              <a:rPr lang="pl-PL" smtClean="0"/>
              <a:t>27.04.2020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6980D8D-1A04-45D4-808A-746E1EE3C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7791AB-750E-4B62-9398-6F81D222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92C8B-D059-4303-8936-90611C4E1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151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16919BF-06CC-4CB5-AD9A-87704F9F9D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0D735C0-F31A-4BB6-817F-1E5390F98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F902F4-33C6-4765-B9A1-9B0A3BAD0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E4E0-1A4B-4608-856D-04B1007A115A}" type="datetimeFigureOut">
              <a:rPr lang="pl-PL" smtClean="0"/>
              <a:t>27.04.2020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65FECE-A1AE-43AC-8357-C274B949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5CA3210-7398-47BB-9726-5918B602D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92C8B-D059-4303-8936-90611C4E1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35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F80D6F-F557-4CD0-A793-16D6A5A7A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76A326-AF15-4207-8736-AE8A7BC00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1D25B1-D4C3-4225-B6B3-CE47B97B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E4E0-1A4B-4608-856D-04B1007A115A}" type="datetimeFigureOut">
              <a:rPr lang="pl-PL" smtClean="0"/>
              <a:t>27.04.2020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A3CF99-A014-4B12-B308-35EBD3230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6C837C-CD39-4D60-ABEB-64DA108EB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92C8B-D059-4303-8936-90611C4E1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81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22D468-8DCB-4603-97C2-3A06AB0D9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28700A-CD1B-4BFD-BE4A-ED23AE3F0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B719E7A-F0A5-405D-BB31-B9C3BF69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E4E0-1A4B-4608-856D-04B1007A115A}" type="datetimeFigureOut">
              <a:rPr lang="pl-PL" smtClean="0"/>
              <a:t>27.04.2020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7C4BCF-019B-4658-8E31-B78548372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04B76C-0A89-4F90-AF9C-A855CB6E0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92C8B-D059-4303-8936-90611C4E1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517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974D42-D39F-4C10-BB5F-5DF396328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898CE7-A3C0-44AE-8545-33C0F79E6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A8DF6D6-4B0B-49CC-BF39-400A2F82F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4F7CB40-2642-44E8-8E10-D98DAF91F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E4E0-1A4B-4608-856D-04B1007A115A}" type="datetimeFigureOut">
              <a:rPr lang="pl-PL" smtClean="0"/>
              <a:t>27.04.2020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8EFC9DD-981E-4830-A892-C30818E72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0F71477-CC4E-4661-9BA5-11361281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92C8B-D059-4303-8936-90611C4E1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111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542218-C8C8-465C-9414-46E5840F3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64F548B-9FC5-47C0-A535-27E0E561E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0343CAD-83F8-4BEF-BF08-81C7C7140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294CD9D-EE91-44C0-B364-44257AA86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BE47B4A-FE68-4F6D-AFF5-AF9FB6FDD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E3D3760-7AFD-4343-B556-FD1FE3525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E4E0-1A4B-4608-856D-04B1007A115A}" type="datetimeFigureOut">
              <a:rPr lang="pl-PL" smtClean="0"/>
              <a:t>27.04.2020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37CFF40-750F-4BC3-B8C0-F6E627C59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E83A292-7E0C-4FCA-8937-1EB0C5A2D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92C8B-D059-4303-8936-90611C4E1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0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91E456-23FB-4C38-BCB5-0E2D1EC0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31E472A-C3F7-46A0-87E5-F2FF70AEE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E4E0-1A4B-4608-856D-04B1007A115A}" type="datetimeFigureOut">
              <a:rPr lang="pl-PL" smtClean="0"/>
              <a:t>27.04.2020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169F1F7-AD27-4B22-AD46-5B0291884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E6A1A87-1385-4A37-AA53-C38D7F6F4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92C8B-D059-4303-8936-90611C4E1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589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A7E1B66-87FB-4E98-9254-B5F000170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E4E0-1A4B-4608-856D-04B1007A115A}" type="datetimeFigureOut">
              <a:rPr lang="pl-PL" smtClean="0"/>
              <a:t>27.04.2020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0F317E5-9F25-4BD6-A498-CFD511A85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EB25CFE-9224-4D14-A0D5-35AECA85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92C8B-D059-4303-8936-90611C4E1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62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7CFB58-CC17-490D-8064-91C48177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8E02D9-89FF-45CD-BCA1-49E497E4D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CF8A5B1-5E9F-4512-BDFD-7114356A5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2A31FB7-7FAE-4D8E-98E7-E8D12F168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E4E0-1A4B-4608-856D-04B1007A115A}" type="datetimeFigureOut">
              <a:rPr lang="pl-PL" smtClean="0"/>
              <a:t>27.04.2020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76B33BE-2CD1-40B3-8326-D2D03F84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9F86442-743B-4972-ABC8-CCA915A9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92C8B-D059-4303-8936-90611C4E1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226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F0BC62-5978-44E4-B8F8-7BADB4AE5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5FA1612-A425-4FDA-BB0C-1641BBE4E0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3044670-47C1-4ECF-9C8E-6F5F3F74A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B8AD766-9268-4379-AE84-49DD2F7F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E4E0-1A4B-4608-856D-04B1007A115A}" type="datetimeFigureOut">
              <a:rPr lang="pl-PL" smtClean="0"/>
              <a:t>27.04.2020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8DD92CB-7641-4FF2-A7D7-1A6D8FE4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5B96066-6E46-48C6-8603-683755477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92C8B-D059-4303-8936-90611C4E1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203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186C017-58F5-4386-BB0C-C79FD08F0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BB79962-A354-4ED5-A33F-3B3A01DAF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CAB073-5205-418F-8D8E-79372BF7C2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E4E0-1A4B-4608-856D-04B1007A115A}" type="datetimeFigureOut">
              <a:rPr lang="pl-PL" smtClean="0"/>
              <a:t>27.04.2020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89F772-B7C1-4455-BD5A-CE6C6C8F25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8823EB-594B-40E8-A909-6E4688712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92C8B-D059-4303-8936-90611C4E1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69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6.jpeg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1841F2-1512-47EA-AA19-5F7E834C75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Rebusy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357E22D-1512-4420-9DD2-4A2DFFB0F1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                                                                                      Miłej zabawy. Powodzenia  </a:t>
            </a:r>
          </a:p>
        </p:txBody>
      </p:sp>
      <p:pic>
        <p:nvPicPr>
          <p:cNvPr id="11266" name="Picture 2" descr="Udzielanie, litera, do góry, żółta twarz, dwa, uśmiechanie się ...">
            <a:extLst>
              <a:ext uri="{FF2B5EF4-FFF2-40B4-BE49-F238E27FC236}">
                <a16:creationId xmlns:a16="http://schemas.microsoft.com/office/drawing/2014/main" id="{B47E545F-11BF-42DC-9E53-58D134372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159" y="1030288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81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F93311-CE08-4619-B9F5-1823D2A85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</a:t>
            </a:r>
            <a:r>
              <a:rPr lang="pl-PL" dirty="0">
                <a:solidFill>
                  <a:srgbClr val="FF0000"/>
                </a:solidFill>
              </a:rPr>
              <a:t>ó</a:t>
            </a:r>
            <a:r>
              <a:rPr lang="pl-PL" dirty="0"/>
              <a:t>j</a:t>
            </a:r>
            <a:r>
              <a:rPr lang="pl-PL" dirty="0">
                <a:solidFill>
                  <a:srgbClr val="FF0000"/>
                </a:solidFill>
              </a:rPr>
              <a:t>rz</a:t>
            </a:r>
            <a:r>
              <a:rPr lang="pl-PL" dirty="0"/>
              <a:t> na obra</a:t>
            </a:r>
            <a:r>
              <a:rPr lang="pl-PL" dirty="0">
                <a:solidFill>
                  <a:srgbClr val="FF0000"/>
                </a:solidFill>
              </a:rPr>
              <a:t>z</a:t>
            </a:r>
            <a:r>
              <a:rPr lang="pl-PL" dirty="0"/>
              <a:t>ki. Nazwij je. Z pier</a:t>
            </a:r>
            <a:r>
              <a:rPr lang="pl-PL" dirty="0">
                <a:solidFill>
                  <a:srgbClr val="FF0000"/>
                </a:solidFill>
              </a:rPr>
              <a:t>w</a:t>
            </a:r>
            <a:r>
              <a:rPr lang="pl-PL" dirty="0"/>
              <a:t>szych głosek nazw utw</a:t>
            </a:r>
            <a:r>
              <a:rPr lang="pl-PL" dirty="0">
                <a:solidFill>
                  <a:srgbClr val="FF0000"/>
                </a:solidFill>
              </a:rPr>
              <a:t>órz</a:t>
            </a:r>
            <a:r>
              <a:rPr lang="pl-PL" dirty="0"/>
              <a:t> słowo. </a:t>
            </a:r>
          </a:p>
        </p:txBody>
      </p:sp>
      <p:pic>
        <p:nvPicPr>
          <p:cNvPr id="4" name="Picture 2" descr="Półkolonie szkolne - Szkoła Podstawowa nr 5">
            <a:extLst>
              <a:ext uri="{FF2B5EF4-FFF2-40B4-BE49-F238E27FC236}">
                <a16:creationId xmlns:a16="http://schemas.microsoft.com/office/drawing/2014/main" id="{9C8FE5BE-2212-4DE7-92B9-336125FEE1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8456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olorowanka marchewki , rysunek do druku marchewki">
            <a:extLst>
              <a:ext uri="{FF2B5EF4-FFF2-40B4-BE49-F238E27FC236}">
                <a16:creationId xmlns:a16="http://schemas.microsoft.com/office/drawing/2014/main" id="{A5495B23-1482-41F8-A151-B9867E08B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442" y="2708645"/>
            <a:ext cx="2037913" cy="237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kolorowanka Okno , rysunek do druku Okno">
            <a:extLst>
              <a:ext uri="{FF2B5EF4-FFF2-40B4-BE49-F238E27FC236}">
                <a16:creationId xmlns:a16="http://schemas.microsoft.com/office/drawing/2014/main" id="{1016F82B-66F1-4482-8C24-3CDA038B5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647" y="2832164"/>
            <a:ext cx="199072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MAMO-TATO Poduszka Kredka Wałek dla dzieci - 6 kolorów do wyboru">
            <a:extLst>
              <a:ext uri="{FF2B5EF4-FFF2-40B4-BE49-F238E27FC236}">
                <a16:creationId xmlns:a16="http://schemas.microsoft.com/office/drawing/2014/main" id="{A6FED938-1B8D-475D-BF5C-72B2889D4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849" y="3038356"/>
            <a:ext cx="2243924" cy="1710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622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0796EA-69DC-478F-8070-494D6948B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Rozwiązanie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17F982-321A-404D-9DC1-15441D7FC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089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                                                                    </a:t>
            </a:r>
            <a:r>
              <a:rPr lang="pl-PL" sz="4400" dirty="0"/>
              <a:t>smok</a:t>
            </a:r>
          </a:p>
        </p:txBody>
      </p:sp>
      <p:pic>
        <p:nvPicPr>
          <p:cNvPr id="10242" name="Picture 2" descr="Rysunek Smok Ognia Stock Vector - FreeImages.com">
            <a:extLst>
              <a:ext uri="{FF2B5EF4-FFF2-40B4-BE49-F238E27FC236}">
                <a16:creationId xmlns:a16="http://schemas.microsoft.com/office/drawing/2014/main" id="{498AEA6D-93DB-474D-9A6D-609FD4ED1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578" y="2476499"/>
            <a:ext cx="2735461" cy="217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339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7697CC-CA76-40F6-A80F-D59CA85C9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</a:t>
            </a:r>
            <a:r>
              <a:rPr lang="pl-PL" dirty="0">
                <a:solidFill>
                  <a:srgbClr val="FF0000"/>
                </a:solidFill>
              </a:rPr>
              <a:t>ó</a:t>
            </a:r>
            <a:r>
              <a:rPr lang="pl-PL" dirty="0"/>
              <a:t>j</a:t>
            </a:r>
            <a:r>
              <a:rPr lang="pl-PL" dirty="0">
                <a:solidFill>
                  <a:srgbClr val="FF0000"/>
                </a:solidFill>
              </a:rPr>
              <a:t>rz</a:t>
            </a:r>
            <a:r>
              <a:rPr lang="pl-PL" dirty="0"/>
              <a:t> na obra</a:t>
            </a:r>
            <a:r>
              <a:rPr lang="pl-PL" dirty="0">
                <a:solidFill>
                  <a:srgbClr val="FF0000"/>
                </a:solidFill>
              </a:rPr>
              <a:t>z</a:t>
            </a:r>
            <a:r>
              <a:rPr lang="pl-PL" dirty="0"/>
              <a:t>ki. Nazwij je. Z pier</a:t>
            </a:r>
            <a:r>
              <a:rPr lang="pl-PL" dirty="0">
                <a:solidFill>
                  <a:srgbClr val="FF0000"/>
                </a:solidFill>
              </a:rPr>
              <a:t>w</a:t>
            </a:r>
            <a:r>
              <a:rPr lang="pl-PL" dirty="0"/>
              <a:t>szych głosek nazw utw</a:t>
            </a:r>
            <a:r>
              <a:rPr lang="pl-PL" dirty="0">
                <a:solidFill>
                  <a:srgbClr val="FF0000"/>
                </a:solidFill>
              </a:rPr>
              <a:t>órz</a:t>
            </a:r>
            <a:r>
              <a:rPr lang="pl-PL" dirty="0"/>
              <a:t> słowo.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087924-97A9-4D32-97EF-87D1A3DD4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8194" name="Picture 2" descr="Półkolonie szkolne - Szkoła Podstawowa nr 5">
            <a:extLst>
              <a:ext uri="{FF2B5EF4-FFF2-40B4-BE49-F238E27FC236}">
                <a16:creationId xmlns:a16="http://schemas.microsoft.com/office/drawing/2014/main" id="{3D698991-C1AD-4D9C-995E-DDCD8984A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77" y="286855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Słówka rosyjskie - KUCHNIA - SuperKid">
            <a:extLst>
              <a:ext uri="{FF2B5EF4-FFF2-40B4-BE49-F238E27FC236}">
                <a16:creationId xmlns:a16="http://schemas.microsoft.com/office/drawing/2014/main" id="{E21ACD45-E954-463F-9AB7-EA5835C45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40" y="3187642"/>
            <a:ext cx="19050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kolorowanka marchewki , rysunek do druku marchewki">
            <a:extLst>
              <a:ext uri="{FF2B5EF4-FFF2-40B4-BE49-F238E27FC236}">
                <a16:creationId xmlns:a16="http://schemas.microsoft.com/office/drawing/2014/main" id="{0904813E-AB33-4E04-9260-BCFA6B731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023" y="2641265"/>
            <a:ext cx="2037913" cy="237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Rysunek Pojedynczego Ananasa - Stockowe grafiki wektorowe i więcej ...">
            <a:extLst>
              <a:ext uri="{FF2B5EF4-FFF2-40B4-BE49-F238E27FC236}">
                <a16:creationId xmlns:a16="http://schemas.microsoft.com/office/drawing/2014/main" id="{6BCB6A53-80E2-4C66-9B1D-F53B70715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198" y="2262419"/>
            <a:ext cx="2143125" cy="274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kolorowanka Okno , rysunek do druku Okno">
            <a:extLst>
              <a:ext uri="{FF2B5EF4-FFF2-40B4-BE49-F238E27FC236}">
                <a16:creationId xmlns:a16="http://schemas.microsoft.com/office/drawing/2014/main" id="{CB329347-D835-4AA4-A43D-C3EEC35DF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560" y="2716155"/>
            <a:ext cx="199072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73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40DF32-4FA7-4323-9172-9F1C0CE7E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Rozwiązanie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9A5322-957B-4B6C-A661-8A06B3A0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960" y="203535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                                                          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                                                                   </a:t>
            </a:r>
            <a:r>
              <a:rPr lang="pl-PL" sz="4800" dirty="0"/>
              <a:t>słoma</a:t>
            </a:r>
          </a:p>
        </p:txBody>
      </p:sp>
      <p:pic>
        <p:nvPicPr>
          <p:cNvPr id="9218" name="Picture 2" descr="SŁOMA DO BUDY DLA PSA LEGOWISKO ŚCIÓŁKA OCIEPLENIE 8386030762 ...">
            <a:extLst>
              <a:ext uri="{FF2B5EF4-FFF2-40B4-BE49-F238E27FC236}">
                <a16:creationId xmlns:a16="http://schemas.microsoft.com/office/drawing/2014/main" id="{8DAAC995-F24C-4E7E-B169-E20C8C7B4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261" y="2374216"/>
            <a:ext cx="3037384" cy="303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33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B5EB80-FC79-4D9E-9CFF-625869BAE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</a:t>
            </a:r>
            <a:r>
              <a:rPr lang="pl-PL" dirty="0">
                <a:solidFill>
                  <a:srgbClr val="FF0000"/>
                </a:solidFill>
              </a:rPr>
              <a:t>ó</a:t>
            </a:r>
            <a:r>
              <a:rPr lang="pl-PL" dirty="0"/>
              <a:t>j</a:t>
            </a:r>
            <a:r>
              <a:rPr lang="pl-PL" dirty="0">
                <a:solidFill>
                  <a:srgbClr val="FF0000"/>
                </a:solidFill>
              </a:rPr>
              <a:t>rz</a:t>
            </a:r>
            <a:r>
              <a:rPr lang="pl-PL" dirty="0"/>
              <a:t> na obra</a:t>
            </a:r>
            <a:r>
              <a:rPr lang="pl-PL" dirty="0">
                <a:solidFill>
                  <a:srgbClr val="FF0000"/>
                </a:solidFill>
              </a:rPr>
              <a:t>z</a:t>
            </a:r>
            <a:r>
              <a:rPr lang="pl-PL" dirty="0"/>
              <a:t>ki. Nazwij je. Z pier</a:t>
            </a:r>
            <a:r>
              <a:rPr lang="pl-PL" dirty="0">
                <a:solidFill>
                  <a:srgbClr val="FF0000"/>
                </a:solidFill>
              </a:rPr>
              <a:t>w</a:t>
            </a:r>
            <a:r>
              <a:rPr lang="pl-PL" dirty="0"/>
              <a:t>szych głosek nazw utw</a:t>
            </a:r>
            <a:r>
              <a:rPr lang="pl-PL" dirty="0">
                <a:solidFill>
                  <a:srgbClr val="FF0000"/>
                </a:solidFill>
              </a:rPr>
              <a:t>órz</a:t>
            </a:r>
            <a:r>
              <a:rPr lang="pl-PL" dirty="0"/>
              <a:t> słowo. Miłej zabawy </a:t>
            </a:r>
            <a:r>
              <a:rPr lang="pl-PL" dirty="0">
                <a:sym typeface="Wingdings" panose="05000000000000000000" pitchFamily="2" charset="2"/>
              </a:rPr>
              <a:t> </a:t>
            </a:r>
            <a:endParaRPr lang="pl-PL" dirty="0"/>
          </a:p>
        </p:txBody>
      </p:sp>
      <p:pic>
        <p:nvPicPr>
          <p:cNvPr id="1026" name="Picture 2" descr="MAMO-TATO Poduszka Kredka Wałek dla dzieci - 6 kolorów do wyboru">
            <a:extLst>
              <a:ext uri="{FF2B5EF4-FFF2-40B4-BE49-F238E27FC236}">
                <a16:creationId xmlns:a16="http://schemas.microsoft.com/office/drawing/2014/main" id="{5A962DB7-4090-4D9E-BE3D-986F9F98A72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692" y="2290693"/>
            <a:ext cx="2985722" cy="227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olorowanka Okno , rysunek do druku Okno">
            <a:extLst>
              <a:ext uri="{FF2B5EF4-FFF2-40B4-BE49-F238E27FC236}">
                <a16:creationId xmlns:a16="http://schemas.microsoft.com/office/drawing/2014/main" id="{E6E8697B-37BA-4CEA-971C-677A56C09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411" y="2373517"/>
            <a:ext cx="199072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owa, książka, rysunek, ptak. Sowa, ilustracja, rysunek, wektor ...">
            <a:extLst>
              <a:ext uri="{FF2B5EF4-FFF2-40B4-BE49-F238E27FC236}">
                <a16:creationId xmlns:a16="http://schemas.microsoft.com/office/drawing/2014/main" id="{86C9E543-87B7-4E46-878E-EB08FEAEF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412" y="2290693"/>
            <a:ext cx="203835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66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5EBD13-1336-40AD-8ADB-612DF37FA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Rozwiązanie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8F2113-EA2B-41BB-BCAE-81EFC66CD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endParaRPr lang="pl-PL" sz="6000" dirty="0"/>
          </a:p>
          <a:p>
            <a:pPr marL="0" indent="0" algn="ctr">
              <a:buNone/>
            </a:pPr>
            <a:endParaRPr lang="pl-PL" sz="6000" dirty="0"/>
          </a:p>
          <a:p>
            <a:pPr marL="0" indent="0" algn="ctr">
              <a:buNone/>
            </a:pPr>
            <a:r>
              <a:rPr lang="pl-PL" sz="6000" dirty="0"/>
              <a:t>      kos</a:t>
            </a:r>
          </a:p>
        </p:txBody>
      </p:sp>
      <p:pic>
        <p:nvPicPr>
          <p:cNvPr id="3074" name="Picture 2" descr="Kos Stockowych Ilustracji, Wektorów &amp; Klipartów – (1,792 Stock ...">
            <a:extLst>
              <a:ext uri="{FF2B5EF4-FFF2-40B4-BE49-F238E27FC236}">
                <a16:creationId xmlns:a16="http://schemas.microsoft.com/office/drawing/2014/main" id="{3920A3C0-9B80-43A7-8AA2-4D01FF43D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618" y="2605044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3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06D4AD-1CAE-44DD-B75F-E455433D1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</a:t>
            </a:r>
            <a:r>
              <a:rPr lang="pl-PL" dirty="0">
                <a:solidFill>
                  <a:srgbClr val="FF0000"/>
                </a:solidFill>
              </a:rPr>
              <a:t>ó</a:t>
            </a:r>
            <a:r>
              <a:rPr lang="pl-PL" dirty="0"/>
              <a:t>j</a:t>
            </a:r>
            <a:r>
              <a:rPr lang="pl-PL" dirty="0">
                <a:solidFill>
                  <a:srgbClr val="FF0000"/>
                </a:solidFill>
              </a:rPr>
              <a:t>rz</a:t>
            </a:r>
            <a:r>
              <a:rPr lang="pl-PL" dirty="0"/>
              <a:t> na obra</a:t>
            </a:r>
            <a:r>
              <a:rPr lang="pl-PL" dirty="0">
                <a:solidFill>
                  <a:srgbClr val="FF0000"/>
                </a:solidFill>
              </a:rPr>
              <a:t>z</a:t>
            </a:r>
            <a:r>
              <a:rPr lang="pl-PL" dirty="0"/>
              <a:t>ki. Nazwij je. Z pier</a:t>
            </a:r>
            <a:r>
              <a:rPr lang="pl-PL" dirty="0">
                <a:solidFill>
                  <a:srgbClr val="FF0000"/>
                </a:solidFill>
              </a:rPr>
              <a:t>w</a:t>
            </a:r>
            <a:r>
              <a:rPr lang="pl-PL" dirty="0"/>
              <a:t>szych głosek nazw utw</a:t>
            </a:r>
            <a:r>
              <a:rPr lang="pl-PL" dirty="0">
                <a:solidFill>
                  <a:srgbClr val="FF0000"/>
                </a:solidFill>
              </a:rPr>
              <a:t>órz</a:t>
            </a:r>
            <a:r>
              <a:rPr lang="pl-PL" dirty="0"/>
              <a:t> słowo.</a:t>
            </a:r>
          </a:p>
        </p:txBody>
      </p:sp>
      <p:pic>
        <p:nvPicPr>
          <p:cNvPr id="4" name="Picture 2" descr="MAMO-TATO Poduszka Kredka Wałek dla dzieci - 6 kolorów do wyboru">
            <a:extLst>
              <a:ext uri="{FF2B5EF4-FFF2-40B4-BE49-F238E27FC236}">
                <a16:creationId xmlns:a16="http://schemas.microsoft.com/office/drawing/2014/main" id="{626104A8-CA08-4E62-BC9E-14FA3730A1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259" y="2672083"/>
            <a:ext cx="3255628" cy="248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kolorowanka Okno , rysunek do druku Okno">
            <a:extLst>
              <a:ext uri="{FF2B5EF4-FFF2-40B4-BE49-F238E27FC236}">
                <a16:creationId xmlns:a16="http://schemas.microsoft.com/office/drawing/2014/main" id="{AC74FD02-3198-4AEA-BFE6-BABEA3A0B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59" y="2765528"/>
            <a:ext cx="199072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ramwaj - koszulki dziecięce w Hangri">
            <a:extLst>
              <a:ext uri="{FF2B5EF4-FFF2-40B4-BE49-F238E27FC236}">
                <a16:creationId xmlns:a16="http://schemas.microsoft.com/office/drawing/2014/main" id="{7CF48F0C-63A4-4703-80E2-CD6403CA6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100" y="2672083"/>
            <a:ext cx="204787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50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7AFC45-C52C-4B50-AA1F-10A978CE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Rozwiązanie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5E33A9-58A3-4916-A3D2-54C34660F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4000" dirty="0"/>
              <a:t>                                                   kot</a:t>
            </a:r>
          </a:p>
        </p:txBody>
      </p:sp>
      <p:pic>
        <p:nvPicPr>
          <p:cNvPr id="5" name="Picture 2" descr="Kot rysunek stock Grafika - Pobierz royalty-free obrazy, wektory ...">
            <a:extLst>
              <a:ext uri="{FF2B5EF4-FFF2-40B4-BE49-F238E27FC236}">
                <a16:creationId xmlns:a16="http://schemas.microsoft.com/office/drawing/2014/main" id="{EA028A88-498A-465C-86C8-388C046DA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682" y="2352675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63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6BF5C-FD44-472D-80EA-AB2A3BA95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</a:t>
            </a:r>
            <a:r>
              <a:rPr lang="pl-PL" dirty="0">
                <a:solidFill>
                  <a:srgbClr val="FF0000"/>
                </a:solidFill>
              </a:rPr>
              <a:t>ó</a:t>
            </a:r>
            <a:r>
              <a:rPr lang="pl-PL" dirty="0"/>
              <a:t>j</a:t>
            </a:r>
            <a:r>
              <a:rPr lang="pl-PL" dirty="0">
                <a:solidFill>
                  <a:srgbClr val="FF0000"/>
                </a:solidFill>
              </a:rPr>
              <a:t>rz</a:t>
            </a:r>
            <a:r>
              <a:rPr lang="pl-PL" dirty="0"/>
              <a:t> na obra</a:t>
            </a:r>
            <a:r>
              <a:rPr lang="pl-PL" dirty="0">
                <a:solidFill>
                  <a:srgbClr val="FF0000"/>
                </a:solidFill>
              </a:rPr>
              <a:t>z</a:t>
            </a:r>
            <a:r>
              <a:rPr lang="pl-PL" dirty="0"/>
              <a:t>ki. Nazwij je. Z pier</a:t>
            </a:r>
            <a:r>
              <a:rPr lang="pl-PL" dirty="0">
                <a:solidFill>
                  <a:srgbClr val="FF0000"/>
                </a:solidFill>
              </a:rPr>
              <a:t>w</a:t>
            </a:r>
            <a:r>
              <a:rPr lang="pl-PL" dirty="0"/>
              <a:t>szych głosek nazw utw</a:t>
            </a:r>
            <a:r>
              <a:rPr lang="pl-PL" dirty="0">
                <a:solidFill>
                  <a:srgbClr val="FF0000"/>
                </a:solidFill>
              </a:rPr>
              <a:t>órz</a:t>
            </a:r>
            <a:r>
              <a:rPr lang="pl-PL" dirty="0"/>
              <a:t> słowo.</a:t>
            </a:r>
            <a:r>
              <a:rPr lang="pl-PL" dirty="0">
                <a:sym typeface="Wingdings" panose="05000000000000000000" pitchFamily="2" charset="2"/>
              </a:rPr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3E15B6-E411-436C-909F-0030AE785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Picture 2" descr="MAMO-TATO Poduszka Kredka Wałek dla dzieci - 6 kolorów do wyboru">
            <a:extLst>
              <a:ext uri="{FF2B5EF4-FFF2-40B4-BE49-F238E27FC236}">
                <a16:creationId xmlns:a16="http://schemas.microsoft.com/office/drawing/2014/main" id="{6D127044-BD2D-4ABB-B8FC-C7BA49415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692" y="2290693"/>
            <a:ext cx="2985722" cy="227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łękitna ryba, rysunek, szczęśliwy.">
            <a:extLst>
              <a:ext uri="{FF2B5EF4-FFF2-40B4-BE49-F238E27FC236}">
                <a16:creationId xmlns:a16="http://schemas.microsoft.com/office/drawing/2014/main" id="{B4233E95-28AE-4F6F-9578-E5E0E1092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15" y="2548006"/>
            <a:ext cx="226695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4F5616E-87B3-4B0A-A25D-03C8ACF84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2424181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Tramwaj - koszulki dziecięce w Hangri">
            <a:extLst>
              <a:ext uri="{FF2B5EF4-FFF2-40B4-BE49-F238E27FC236}">
                <a16:creationId xmlns:a16="http://schemas.microsoft.com/office/drawing/2014/main" id="{62C40E2B-5462-4953-BA37-26A1376B7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417" y="2402088"/>
            <a:ext cx="204787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78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D2A6DA-C7EF-4450-9E5F-759063085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Rozwiązanie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1688E6-F395-4D5B-9D70-38262BF7A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6000" dirty="0"/>
          </a:p>
          <a:p>
            <a:pPr marL="0" indent="0">
              <a:buNone/>
            </a:pPr>
            <a:endParaRPr lang="pl-PL" sz="6000" dirty="0"/>
          </a:p>
          <a:p>
            <a:pPr marL="0" indent="0" algn="ctr">
              <a:buNone/>
            </a:pPr>
            <a:r>
              <a:rPr lang="pl-PL" sz="6000" dirty="0"/>
              <a:t>              kret</a:t>
            </a:r>
          </a:p>
        </p:txBody>
      </p:sp>
      <p:pic>
        <p:nvPicPr>
          <p:cNvPr id="5" name="Picture 2" descr="Obraz Kret na wymiar • charakter, zwierzęcy, odizolowany • REDRO.pl">
            <a:extLst>
              <a:ext uri="{FF2B5EF4-FFF2-40B4-BE49-F238E27FC236}">
                <a16:creationId xmlns:a16="http://schemas.microsoft.com/office/drawing/2014/main" id="{3D5B98EF-9535-4688-B9DD-6DE8C673F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609" y="2452687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27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1E2249-68D7-4BE3-A54C-DA4DEC785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</a:t>
            </a:r>
            <a:r>
              <a:rPr lang="pl-PL" dirty="0">
                <a:solidFill>
                  <a:srgbClr val="FF0000"/>
                </a:solidFill>
              </a:rPr>
              <a:t>ó</a:t>
            </a:r>
            <a:r>
              <a:rPr lang="pl-PL" dirty="0"/>
              <a:t>j</a:t>
            </a:r>
            <a:r>
              <a:rPr lang="pl-PL" dirty="0">
                <a:solidFill>
                  <a:srgbClr val="FF0000"/>
                </a:solidFill>
              </a:rPr>
              <a:t>rz</a:t>
            </a:r>
            <a:r>
              <a:rPr lang="pl-PL" dirty="0"/>
              <a:t> na obra</a:t>
            </a:r>
            <a:r>
              <a:rPr lang="pl-PL" dirty="0">
                <a:solidFill>
                  <a:srgbClr val="FF0000"/>
                </a:solidFill>
              </a:rPr>
              <a:t>z</a:t>
            </a:r>
            <a:r>
              <a:rPr lang="pl-PL" dirty="0"/>
              <a:t>ki. Nazwij je. Z pier</a:t>
            </a:r>
            <a:r>
              <a:rPr lang="pl-PL" dirty="0">
                <a:solidFill>
                  <a:srgbClr val="FF0000"/>
                </a:solidFill>
              </a:rPr>
              <a:t>w</a:t>
            </a:r>
            <a:r>
              <a:rPr lang="pl-PL" dirty="0"/>
              <a:t>szych głosek nazw utw</a:t>
            </a:r>
            <a:r>
              <a:rPr lang="pl-PL" dirty="0">
                <a:solidFill>
                  <a:srgbClr val="FF0000"/>
                </a:solidFill>
              </a:rPr>
              <a:t>órz</a:t>
            </a:r>
            <a:r>
              <a:rPr lang="pl-PL" dirty="0"/>
              <a:t> słowo. </a:t>
            </a:r>
          </a:p>
        </p:txBody>
      </p:sp>
      <p:pic>
        <p:nvPicPr>
          <p:cNvPr id="4" name="Picture 2" descr="MAMO-TATO Poduszka Kredka Wałek dla dzieci - 6 kolorów do wyboru">
            <a:extLst>
              <a:ext uri="{FF2B5EF4-FFF2-40B4-BE49-F238E27FC236}">
                <a16:creationId xmlns:a16="http://schemas.microsoft.com/office/drawing/2014/main" id="{9CB2E547-41F1-4ACB-B68D-5545024A94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89" y="2989302"/>
            <a:ext cx="2523639" cy="19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łękitna ryba, rysunek, szczęśliwy.">
            <a:extLst>
              <a:ext uri="{FF2B5EF4-FFF2-40B4-BE49-F238E27FC236}">
                <a16:creationId xmlns:a16="http://schemas.microsoft.com/office/drawing/2014/main" id="{85D799DA-A914-499D-93B4-18AC58D8F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176" y="2941790"/>
            <a:ext cx="226695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1144DBF6-A316-45C7-A051-735011502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876" y="2770452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kolorowanka marchewki , rysunek do druku marchewki">
            <a:extLst>
              <a:ext uri="{FF2B5EF4-FFF2-40B4-BE49-F238E27FC236}">
                <a16:creationId xmlns:a16="http://schemas.microsoft.com/office/drawing/2014/main" id="{FA81B9D0-FC5B-41D9-82B9-696A2642D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6226" y="2543162"/>
            <a:ext cx="2037913" cy="237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666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32FFEE-5E2F-485C-8E2B-E5310216C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Rozwiązanie 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9547839-4D49-4919-9DC5-F4F8B7423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dirty="0"/>
              <a:t>                          </a:t>
            </a:r>
          </a:p>
          <a:p>
            <a:pPr marL="0" indent="0">
              <a:buNone/>
            </a:pPr>
            <a:endParaRPr lang="pl-PL" sz="4000" dirty="0"/>
          </a:p>
          <a:p>
            <a:pPr marL="0" indent="0">
              <a:buNone/>
            </a:pPr>
            <a:endParaRPr lang="pl-PL" sz="4000" dirty="0"/>
          </a:p>
          <a:p>
            <a:pPr marL="0" indent="0">
              <a:buNone/>
            </a:pPr>
            <a:r>
              <a:rPr lang="pl-PL" sz="4000" dirty="0"/>
              <a:t>                                                 krem </a:t>
            </a:r>
          </a:p>
        </p:txBody>
      </p:sp>
      <p:pic>
        <p:nvPicPr>
          <p:cNvPr id="6148" name="Picture 4" descr="Alicja Kowalczyk - pelacha321.pinger.pl">
            <a:extLst>
              <a:ext uri="{FF2B5EF4-FFF2-40B4-BE49-F238E27FC236}">
                <a16:creationId xmlns:a16="http://schemas.microsoft.com/office/drawing/2014/main" id="{88C76E68-32AC-4000-ACE6-FBC98B9DA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820" y="235743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6345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113</Words>
  <Application>Microsoft Office PowerPoint</Application>
  <PresentationFormat>Panoramiczny</PresentationFormat>
  <Paragraphs>52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Motyw pakietu Office</vt:lpstr>
      <vt:lpstr>Rebusy </vt:lpstr>
      <vt:lpstr>Spójrz na obrazki. Nazwij je. Z pierwszych głosek nazw utwórz słowo. Miłej zabawy  </vt:lpstr>
      <vt:lpstr>Rozwiązanie </vt:lpstr>
      <vt:lpstr>Spójrz na obrazki. Nazwij je. Z pierwszych głosek nazw utwórz słowo.</vt:lpstr>
      <vt:lpstr>Rozwiązanie </vt:lpstr>
      <vt:lpstr>Spójrz na obrazki. Nazwij je. Z pierwszych głosek nazw utwórz słowo. </vt:lpstr>
      <vt:lpstr>Rozwiązanie</vt:lpstr>
      <vt:lpstr>Spójrz na obrazki. Nazwij je. Z pierwszych głosek nazw utwórz słowo. </vt:lpstr>
      <vt:lpstr>Rozwiązanie </vt:lpstr>
      <vt:lpstr>Spójrz na obrazki. Nazwij je. Z pierwszych głosek nazw utwórz słowo. </vt:lpstr>
      <vt:lpstr>Rozwiązanie </vt:lpstr>
      <vt:lpstr>Spójrz na obrazki. Nazwij je. Z pierwszych głosek nazw utwórz słowo. </vt:lpstr>
      <vt:lpstr>Rozwiązanie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Rebusy </dc:title>
  <dc:creator>gosia</dc:creator>
  <cp:lastModifiedBy>gosia</cp:lastModifiedBy>
  <cp:revision>6</cp:revision>
  <dcterms:created xsi:type="dcterms:W3CDTF">2020-04-27T11:32:16Z</dcterms:created>
  <dcterms:modified xsi:type="dcterms:W3CDTF">2020-04-27T16:14:30Z</dcterms:modified>
</cp:coreProperties>
</file>