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Economica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6478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1621ecc3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1621ecc3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73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1621ecc3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1621ecc3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54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1621ecc3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1621ecc3b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38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1621ecc3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1621ecc3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62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1621ecc3b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1621ecc3b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05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1621ecc3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1621ecc3b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75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1621ecc3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1621ecc3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70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1621ecc3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1621ecc3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02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oalagrigoremoisilgalati.ro/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goo.gl/maps/W5eFSiH52Eum5jZQ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dyplomacja/rumuni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.frse.org.pl/wp-content/uploads/2020/03/Certificate-PMU_FINAL.do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75" y="-210725"/>
            <a:ext cx="9125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361300" y="136300"/>
            <a:ext cx="8520600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“Bielawska Kuźnia Talentów”</a:t>
            </a:r>
            <a:endParaRPr b="1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2157450" y="3705825"/>
            <a:ext cx="48291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Bielawa; 30.06.2021 r.</a:t>
            </a:r>
            <a:endParaRPr b="1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6563" y="4486575"/>
            <a:ext cx="5915025" cy="4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80" b="1"/>
              <a:t>“Bielawska Kuźnia Talentów” -realizator: Szkoła Podstawowa nr 10 z Oddziałami Sportowymi w Bielawie</a:t>
            </a:r>
            <a:endParaRPr sz="2680" b="1"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039300"/>
            <a:ext cx="8520600" cy="3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UcPeriod"/>
            </a:pPr>
            <a:r>
              <a:rPr lang="pl" sz="1400" b="1">
                <a:latin typeface="Calibri"/>
                <a:ea typeface="Calibri"/>
                <a:cs typeface="Calibri"/>
                <a:sym typeface="Calibri"/>
              </a:rPr>
              <a:t>Streszczenie przedsięwzięcia: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W projekcie uczestniczyć będzie 24 uczniów z Polski (12 uczniów klasy VI i 12 uczniów klasy VII) oraz 4 opiekunów, nauczycieli szkoły;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Głównym zadaniem projektu jest stworzenie atrakcyjnej, pozaszkolnej, zagranicznej formy zajęć zgodnych z podstawą programową kształcenia ogólnego szkoły podstawowej;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Projekt oparty jest  na działaniach edukacyjnych zwiększających wiedzę i umiejętności uczniów w zakresie kompetencji osobistych, społecznych, w zakresie uczenia się oraz kompetencji matematycznych i w zakresie nauk przyrodniczych, a także technologii i inżynierii oraz przedsiębiorczości.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Szkoła partnerska z Rumunii: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26282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Școala Gimnazială ”Grigore Moisil” Galați</a:t>
            </a:r>
            <a:endParaRPr sz="1300">
              <a:solidFill>
                <a:srgbClr val="26282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26282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Str. Feroviarilor nr. 19A, Micro 13B, Galați, jud. Galați     </a:t>
            </a:r>
            <a:r>
              <a:rPr lang="pl" sz="1200">
                <a:solidFill>
                  <a:srgbClr val="2628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</a:t>
            </a:r>
            <a:endParaRPr sz="1200">
              <a:solidFill>
                <a:srgbClr val="2628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Scoala Gimnaziala Grigore Moisil Galati</a:t>
            </a:r>
            <a:endParaRPr sz="1200">
              <a:solidFill>
                <a:srgbClr val="2628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2628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http://scoalagrigoremoisilgalati.ro/o/</a:t>
            </a:r>
            <a:endParaRPr sz="1200">
              <a:solidFill>
                <a:srgbClr val="2628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https://goo.gl/maps/W5eFSiH52Eum5jZQ9</a:t>
            </a:r>
            <a:endParaRPr sz="1200">
              <a:solidFill>
                <a:srgbClr val="2628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2628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5">
            <a:alphaModFix/>
          </a:blip>
          <a:srcRect r="-48345" b="-41803"/>
          <a:stretch/>
        </p:blipFill>
        <p:spPr>
          <a:xfrm>
            <a:off x="5133050" y="3250799"/>
            <a:ext cx="1819975" cy="1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80" b="1"/>
              <a:t>“Bielawska Kuźnia Talentów” -realizator: Szkoła Podstawowa nr 10 z Oddziałami Sportowymi w Bielawie</a:t>
            </a:r>
            <a:endParaRPr sz="2680" b="1"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 b="1">
                <a:latin typeface="Calibri"/>
                <a:ea typeface="Calibri"/>
                <a:cs typeface="Calibri"/>
                <a:sym typeface="Calibri"/>
              </a:rPr>
              <a:t>B. Realizacja projektu: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Przedsięwzięcie „Bielawska Kuźnia Talentów”, w której planowana jest mobilność ponadnarodowa (wyjazd zagraniczny) ucznia, finansowane jest ze środków Europejskiego Funduszu Społecznego w ramach Programu Operacyjnego Wiedza Edukacja Rozwój, projekt „Ponadnarodowa mobilność uczniów”.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Uczeń biorący udział w mobilności nie ponosi kosztów finansowych w związku z jej realizacją. Koszty uczestnictwa w mobilności ponadnarodowej ucznia pokrywa</a:t>
            </a:r>
            <a:r>
              <a:rPr lang="pl" sz="1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Szkoła ze środków projektu</a:t>
            </a: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. Środki finansowe pochodzą z przedsięwzięcia</a:t>
            </a:r>
            <a:r>
              <a:rPr lang="pl" sz="1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w/w r</a:t>
            </a: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ealizowanego w ramach Programu Operacyjnego Wiedza Edukacja Rozwój, projektu „Ponadnarodowa mobilność uczniów” finansowanego z Europejskiego Funduszu Społecznego.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Projekt oparty jest  na działaniach edukacyjnych zwiększających wiedzę i umiejętności uczniów w zakresie kompetencji osobistych, społecznych, w zakresie uczenia się oraz kompetencji matematycznych i w zakresie nauk przyrodniczych, a także technologii i inżynierii oraz przedsiębiorczości.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2628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80" b="1"/>
              <a:t>“Bielawska Kuźnia Talentów” -realizator: Szkoła Podstawowa nr 10 z Oddziałami Sportowymi w Bielawie</a:t>
            </a:r>
            <a:endParaRPr sz="2680" b="1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pl" sz="1400" b="1">
                <a:latin typeface="Calibri"/>
                <a:ea typeface="Calibri"/>
                <a:cs typeface="Calibri"/>
                <a:sym typeface="Calibri"/>
              </a:rPr>
              <a:t>Tematyka przedsięwzięcia: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Główna tematyka przedsięwzięcia skupia się na korelacji zagadnień matematycznych i przyrodniczych.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l" sz="1400" u="sng">
                <a:latin typeface="Calibri"/>
                <a:ea typeface="Calibri"/>
                <a:cs typeface="Calibri"/>
                <a:sym typeface="Calibri"/>
              </a:rPr>
              <a:t>Ma formę projektu edukacyjnego</a:t>
            </a: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, który będzie realizowany podczas mobilności edukacyjnej pn. ”Matematyczno-Przyrodniczy Projekt Edukacyjny - Liczę - Doświadczam - Prezentuję”.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Uczniowie w trakcie pobytu, wspólnie z uczniami szkoły zagranicznej będą tworzyć projekt, który wykaże ich umiejętności i wiedzę, uaktywni ich kreatywność i kompetencje osobiste. Każdy z uczestników będzie miał możliwość samodzielnego dowodzenia prawd naukowych.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Uczniowie będą posługiwać się podręcznikami i pomocami naukowymi, będą wspólnie selekcjonować informacje, będą doświadczać i odkrywać prawdy w oparciu o reguły badań naukowych.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80" b="1"/>
              <a:t>“Bielawska Kuźnia Talentów” -realizator: Szkoła Podstawowa nr 10 z Oddziałami Sportowymi w Bielawie</a:t>
            </a:r>
            <a:endParaRPr sz="2680" b="1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>
                <a:latin typeface="Arial"/>
                <a:ea typeface="Arial"/>
                <a:cs typeface="Arial"/>
                <a:sym typeface="Arial"/>
              </a:rPr>
              <a:t>D: </a:t>
            </a:r>
            <a:r>
              <a:rPr lang="pl" sz="1400" b="1">
                <a:latin typeface="Calibri"/>
                <a:ea typeface="Calibri"/>
                <a:cs typeface="Calibri"/>
                <a:sym typeface="Calibri"/>
              </a:rPr>
              <a:t>Obszary pracy podczas mobilności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pl" sz="1100" i="1">
                <a:latin typeface="Calibri"/>
                <a:ea typeface="Calibri"/>
                <a:cs typeface="Calibri"/>
                <a:sym typeface="Calibri"/>
              </a:rPr>
              <a:t>MATEMATYKA:  </a:t>
            </a:r>
            <a:r>
              <a:rPr lang="pl" sz="1100">
                <a:latin typeface="Calibri"/>
                <a:ea typeface="Calibri"/>
                <a:cs typeface="Calibri"/>
                <a:sym typeface="Calibri"/>
              </a:rPr>
              <a:t>Uczniowie będą samodzielnie gromadzić i selekcjonować dane liczbowe, zbiory. Podczas wycieczki terenowej będą zbierać informacje z otaczającego ich świata. Samodzielnie i w zespołach będą wykonywać obliczenia i szacować wyniki podejmowanych eksperymentów z dziedzin nauk przyrodniczych.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pl" sz="1100" i="1">
                <a:latin typeface="Calibri"/>
                <a:ea typeface="Calibri"/>
                <a:cs typeface="Calibri"/>
                <a:sym typeface="Calibri"/>
              </a:rPr>
              <a:t>CHEMIA: </a:t>
            </a:r>
            <a:r>
              <a:rPr lang="pl" sz="1100">
                <a:latin typeface="Calibri"/>
                <a:ea typeface="Calibri"/>
                <a:cs typeface="Calibri"/>
                <a:sym typeface="Calibri"/>
              </a:rPr>
              <a:t>Podczas eksperymentów chemicznych będą oceniać wiarygodność uzyskanych danych, wskażą na związek różnorodnych substancji z ich zastosowaniem i wpływem na środowisko naturalne. Nauczą się respektować podstawowe zasady ochrony środowiska.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pl" sz="1100" i="1">
                <a:latin typeface="Calibri"/>
                <a:ea typeface="Calibri"/>
                <a:cs typeface="Calibri"/>
                <a:sym typeface="Calibri"/>
              </a:rPr>
              <a:t>BIOLOGIA: </a:t>
            </a:r>
            <a:r>
              <a:rPr lang="pl" sz="1100">
                <a:latin typeface="Calibri"/>
                <a:ea typeface="Calibri"/>
                <a:cs typeface="Calibri"/>
                <a:sym typeface="Calibri"/>
              </a:rPr>
              <a:t>W tracie prowadzonych działań edukacyjnych rozwijane będą w uczniach chęci poznania świata, kształtowania w nich właściwej postawy do przyrody i środowiska. Będą przedstawiać i wyjaśniać zależności między organizmem a środowiskiem. Będą planować i przeprowadzać obserwacje oraz doświadczenia.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pl" sz="1100" i="1">
                <a:latin typeface="Calibri"/>
                <a:ea typeface="Calibri"/>
                <a:cs typeface="Calibri"/>
                <a:sym typeface="Calibri"/>
              </a:rPr>
              <a:t>FIZYKA: </a:t>
            </a:r>
            <a:r>
              <a:rPr lang="pl" sz="1100">
                <a:latin typeface="Calibri"/>
                <a:ea typeface="Calibri"/>
                <a:cs typeface="Calibri"/>
                <a:sym typeface="Calibri"/>
              </a:rPr>
              <a:t>Model projektu edukacyjnego umożliwi uczniom poznanie fundamentalnych i uniwersalnych praw opisują cechy materii procesy w niej zachodzące. W styl myślenia uczniów zostaną wplecione pojęcia, prawa i teorie fizyki. Będą się posługiwać pojęciami i językiem charakterystycznym dla fizyki. Zajęcia umożliwią im wartościowanie fizyki w procesie rozwoju gospodarczego i społecznego, a także życia codziennego.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pl" sz="1100" i="1">
                <a:latin typeface="Calibri"/>
                <a:ea typeface="Calibri"/>
                <a:cs typeface="Calibri"/>
                <a:sym typeface="Calibri"/>
              </a:rPr>
              <a:t>JĘZYK ANGIELSKI: </a:t>
            </a:r>
            <a:r>
              <a:rPr lang="pl" sz="1100">
                <a:latin typeface="Calibri"/>
                <a:ea typeface="Calibri"/>
                <a:cs typeface="Calibri"/>
                <a:sym typeface="Calibri"/>
              </a:rPr>
              <a:t>Uczniowie będą rozumieć proste  wypowiedzi oraz instrukcje. Będą tworzyć proste, spójne i logiczne wypowiedzi. W tracie wspólnych zajęć będą komunikować się swobodnie i wspólnie będą prezentować swoje mocne strony, uzdolnienia, wyrażać emocje. Każdego dnia będą wchodzi w najprostsze sytuacje społeczne, w których posługiwać się będą.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AutoNum type="arabicPeriod"/>
            </a:pPr>
            <a:r>
              <a:rPr lang="pl" sz="1100" i="1">
                <a:latin typeface="Calibri"/>
                <a:ea typeface="Calibri"/>
                <a:cs typeface="Calibri"/>
                <a:sym typeface="Calibri"/>
              </a:rPr>
              <a:t>WYCHOWANIE FIZYCZNE: </a:t>
            </a:r>
            <a:r>
              <a:rPr lang="pl" sz="1100">
                <a:latin typeface="Calibri"/>
                <a:ea typeface="Calibri"/>
                <a:cs typeface="Calibri"/>
                <a:sym typeface="Calibri"/>
              </a:rPr>
              <a:t>Uczniowie podczas mobilności  zaangażują się w zajęcia sportowe i integracyjne. Gry zespołowe będą sprzyjały nawiązywaniu swobodnych, niewymuszonych relacji rówieśniczych, tance integracyjne przełamią bariery wstydu i zakłopotania</a:t>
            </a:r>
            <a:r>
              <a:rPr lang="pl" sz="1000">
                <a:latin typeface="Arial"/>
                <a:ea typeface="Arial"/>
                <a:cs typeface="Arial"/>
                <a:sym typeface="Arial"/>
              </a:rPr>
              <a:t>.</a:t>
            </a:r>
            <a:endParaRPr sz="1000"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80" b="1"/>
              <a:t>“Bielawska Kuźnia Talentów” -realizator: Szkoła Podstawowa nr 10 z Oddziałami Sportowymi w Bielawie</a:t>
            </a:r>
            <a:endParaRPr sz="2680" b="1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>
                <a:latin typeface="Calibri"/>
                <a:ea typeface="Calibri"/>
                <a:cs typeface="Calibri"/>
                <a:sym typeface="Calibri"/>
              </a:rPr>
              <a:t>E: Tematyka przedsięwzięcia wprowadzająca do głównej tematyki: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Czym zajmuje się naukowiec.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Przygotowanie warsztatu młodego naukowca.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Jak zbierać materiały do badań i doświadczeń.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Jak posługiwać się pomocami naukowymi.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Statystyka w badaniach naukowych.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Szanse i zagrożenia środowiska naturalnego.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Cywilizacja i jej wpływ na życie człowieka.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pl" sz="1300">
                <a:latin typeface="Calibri"/>
                <a:ea typeface="Calibri"/>
                <a:cs typeface="Calibri"/>
                <a:sym typeface="Calibri"/>
              </a:rPr>
              <a:t>Uczymy się przeprowadzać eksperymenty.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80" b="1"/>
              <a:t>“Bielawska Kuźnia Talentów” -realizator: Szkoła Podstawowa nr 10 z Oddziałami Sportowymi w Bielawie</a:t>
            </a:r>
            <a:endParaRPr sz="2680" b="1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>
                <a:latin typeface="Calibri"/>
                <a:ea typeface="Calibri"/>
                <a:cs typeface="Calibri"/>
                <a:sym typeface="Calibri"/>
              </a:rPr>
              <a:t>E: Terminarz: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czerwiec/lipiec 2021 - rekrutacja uczestników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lipiec/sierpień 2021 - przygotowanie umów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przygotowanie językowe/kulturowe/pedagogiczne- wrzesień 2021. Każdy uczeń musi zrealizować 20 godzin zegarowych przygotowania: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10 GODZ. J. RUMUŃSKI;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5 GODZ. PRZYGOTOWANIE KULTUROWE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5 GODZ. PRZYGOTOWANIE PEDAGOGICZNE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l" sz="1400" b="1">
                <a:latin typeface="Calibri"/>
                <a:ea typeface="Calibri"/>
                <a:cs typeface="Calibri"/>
                <a:sym typeface="Calibri"/>
              </a:rPr>
              <a:t>mobilność w Rumunii - wrzesień/październik 2021 planowany wyjazd: 27.09.2021-01.10.2021 (zajęcia); wyjazd 26.06.2021; powrót 02.10.2021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zakończenie projektu - 31.12.2021 r.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80" b="1"/>
              <a:t>“Bielawska Kuźnia Talentów” -realizator: Szkoła Podstawowa nr 10 z Oddziałami Sportowymi w Bielawie</a:t>
            </a:r>
            <a:endParaRPr sz="2680" b="1"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pl" sz="1700" b="1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" sz="1400" b="1">
                <a:latin typeface="Calibri"/>
                <a:ea typeface="Calibri"/>
                <a:cs typeface="Calibri"/>
                <a:sym typeface="Calibri"/>
              </a:rPr>
              <a:t>UBEZPIECZENIE /BEZPIECZEŃSTWO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Calibri"/>
                <a:ea typeface="Calibri"/>
                <a:cs typeface="Calibri"/>
                <a:sym typeface="Calibri"/>
              </a:rPr>
              <a:t>1. O</a:t>
            </a:r>
            <a:r>
              <a:rPr lang="pl" sz="14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rganizacja wysyłająca (szkoła) zapewnia uczniowi biorącemu udział w mobilności ubezpieczenie.</a:t>
            </a:r>
            <a:endParaRPr sz="1400">
              <a:solidFill>
                <a:srgbClr val="1B1B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1B1B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2. Minimalny zakres ubezpieczenia obejmuje podstawowe ubezpieczenie zdrowotne, ubezpieczenie od odpowiedzialności cywilnej oraz ubezpieczenie od następstw nieszczęśliwych wypadków</a:t>
            </a:r>
            <a:r>
              <a:rPr lang="pl" sz="1400" i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i="1">
              <a:solidFill>
                <a:srgbClr val="1B1B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1B1B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 budżecie projektu nie było możliwe wnioskowanie o pokrycie tego wydatku! - JEST TO WKŁAD WŁASNY SZKOŁY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1B1B1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Zgodnie ze stanem na 08.06.2021 r. Polska nie jest uznawana przez władze Rumunii za kraj niebezpieczny epidemicznie i jest umieszona na tzw. zielonej liście.  </a:t>
            </a:r>
            <a:r>
              <a:rPr lang="pl" sz="1400" b="1">
                <a:solidFill>
                  <a:srgbClr val="2ECC7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Tym samym nie ma ograniczeń epidemicznych dla osób przybywających z Polski do Rumunii – nie są wymagane ani testy ani zaświadczenia o szczepieniu.</a:t>
            </a:r>
            <a:endParaRPr sz="1400" b="1">
              <a:solidFill>
                <a:srgbClr val="2ECC7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https://www.gov.pl/web/dyplomacja/rumunia</a:t>
            </a:r>
            <a:endParaRPr sz="1400" b="1">
              <a:solidFill>
                <a:srgbClr val="2ECC7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ECC7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80" b="1"/>
              <a:t>“Bielawska Kuźnia Talentów” -realizator: Szkoła Podstawowa nr 10 z Oddziałami Sportowymi w Bielawie</a:t>
            </a:r>
            <a:endParaRPr sz="2680" b="1"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pl" sz="1700" b="1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" sz="1400" b="1">
                <a:latin typeface="Calibri"/>
                <a:ea typeface="Calibri"/>
                <a:cs typeface="Calibri"/>
                <a:sym typeface="Calibri"/>
              </a:rPr>
              <a:t>CERTYFIKAT UCZESTNICTWA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7025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50"/>
              <a:buFont typeface="Calibri"/>
              <a:buChar char="●"/>
            </a:pPr>
            <a:r>
              <a:rPr lang="pl" sz="155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 zakończeniu mobilności każdy uczestnik musi otrzymać certyfikat potwierdzający udział w projekcie.</a:t>
            </a:r>
            <a:endParaRPr sz="155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5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https://power.frse.org.pl/wp-content/uploads/2020/03/Certificate-PMU_FINAL.doc</a:t>
            </a:r>
            <a:endParaRPr sz="155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Pokaz na ekranie (16:9)</PresentationFormat>
  <Paragraphs>75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Calibri</vt:lpstr>
      <vt:lpstr>Open Sans</vt:lpstr>
      <vt:lpstr>Economica</vt:lpstr>
      <vt:lpstr>Arial</vt:lpstr>
      <vt:lpstr>Luxe</vt:lpstr>
      <vt:lpstr>“Bielawska Kuźnia Talentów”</vt:lpstr>
      <vt:lpstr>“Bielawska Kuźnia Talentów” -realizator: Szkoła Podstawowa nr 10 z Oddziałami Sportowymi w Bielawie</vt:lpstr>
      <vt:lpstr>“Bielawska Kuźnia Talentów” -realizator: Szkoła Podstawowa nr 10 z Oddziałami Sportowymi w Bielawie</vt:lpstr>
      <vt:lpstr>“Bielawska Kuźnia Talentów” -realizator: Szkoła Podstawowa nr 10 z Oddziałami Sportowymi w Bielawie</vt:lpstr>
      <vt:lpstr>“Bielawska Kuźnia Talentów” -realizator: Szkoła Podstawowa nr 10 z Oddziałami Sportowymi w Bielawie</vt:lpstr>
      <vt:lpstr>“Bielawska Kuźnia Talentów” -realizator: Szkoła Podstawowa nr 10 z Oddziałami Sportowymi w Bielawie</vt:lpstr>
      <vt:lpstr>“Bielawska Kuźnia Talentów” -realizator: Szkoła Podstawowa nr 10 z Oddziałami Sportowymi w Bielawie</vt:lpstr>
      <vt:lpstr>“Bielawska Kuźnia Talentów” -realizator: Szkoła Podstawowa nr 10 z Oddziałami Sportowymi w Bielawie</vt:lpstr>
      <vt:lpstr>“Bielawska Kuźnia Talentów” -realizator: Szkoła Podstawowa nr 10 z Oddziałami Sportowymi w Bielawie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“Bielawska Kuźnia Talentów”</dc:title>
  <dc:creator>Beata Lis</dc:creator>
  <cp:lastModifiedBy>Beata Lis</cp:lastModifiedBy>
  <cp:revision>1</cp:revision>
  <dcterms:modified xsi:type="dcterms:W3CDTF">2021-07-01T14:34:27Z</dcterms:modified>
</cp:coreProperties>
</file>